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6"/>
  </p:notesMasterIdLst>
  <p:sldIdLst>
    <p:sldId id="334" r:id="rId3"/>
    <p:sldId id="310" r:id="rId4"/>
    <p:sldId id="327" r:id="rId5"/>
    <p:sldId id="311" r:id="rId6"/>
    <p:sldId id="298" r:id="rId7"/>
    <p:sldId id="312" r:id="rId8"/>
    <p:sldId id="313" r:id="rId9"/>
    <p:sldId id="299" r:id="rId10"/>
    <p:sldId id="315" r:id="rId11"/>
    <p:sldId id="316" r:id="rId12"/>
    <p:sldId id="317" r:id="rId13"/>
    <p:sldId id="272" r:id="rId14"/>
    <p:sldId id="306" r:id="rId15"/>
    <p:sldId id="318" r:id="rId16"/>
    <p:sldId id="319" r:id="rId17"/>
    <p:sldId id="320" r:id="rId18"/>
    <p:sldId id="324" r:id="rId19"/>
    <p:sldId id="325" r:id="rId20"/>
    <p:sldId id="326" r:id="rId21"/>
    <p:sldId id="328" r:id="rId22"/>
    <p:sldId id="333" r:id="rId23"/>
    <p:sldId id="332" r:id="rId24"/>
    <p:sldId id="330"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3300"/>
    <a:srgbClr val="FF9900"/>
    <a:srgbClr val="0000FF"/>
    <a:srgbClr val="FF3300"/>
    <a:srgbClr val="CC3399"/>
    <a:srgbClr val="66FF33"/>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94454" autoAdjust="0"/>
  </p:normalViewPr>
  <p:slideViewPr>
    <p:cSldViewPr>
      <p:cViewPr>
        <p:scale>
          <a:sx n="75" d="100"/>
          <a:sy n="75" d="100"/>
        </p:scale>
        <p:origin x="-36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E:\nguet khung\visinhvatnuoc.fl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1298"/>
</ax:ocx>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46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46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6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46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01876C9-F2B6-4688-8F2B-176AB92909F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5A932-BC04-4E65-84CC-228D9D33478B}" type="slidenum">
              <a:rPr lang="en-US"/>
              <a:pPr/>
              <a:t>2</a:t>
            </a:fld>
            <a:endParaRPr 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77A00-E839-432D-BA70-63F14F8EFF72}" type="slidenum">
              <a:rPr lang="en-US"/>
              <a:pPr/>
              <a:t>3</a:t>
            </a:fld>
            <a:endParaRPr lang="en-US"/>
          </a:p>
        </p:txBody>
      </p:sp>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00786-3B1A-4924-960D-0910F673CF24}" type="slidenum">
              <a:rPr lang="en-US"/>
              <a:pPr/>
              <a:t>6</a:t>
            </a:fld>
            <a:endParaRPr lang="en-US"/>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BD4FA-D1BA-41A3-8604-1497CB675BAB}" type="slidenum">
              <a:rPr lang="en-US"/>
              <a:pPr/>
              <a:t>7</a:t>
            </a:fld>
            <a:endParaRPr 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5E3ED-215F-405C-B605-70CE54D96630}" type="slidenum">
              <a:rPr lang="en-US"/>
              <a:pPr/>
              <a:t>9</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DE845-E9E0-4D27-8FA3-CBA3E043DAA3}" type="slidenum">
              <a:rPr lang="en-US"/>
              <a:pPr/>
              <a:t>10</a:t>
            </a:fld>
            <a:endParaRPr 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B745A-96AA-4AA3-864E-F28CF0B64045}" type="slidenum">
              <a:rPr lang="en-US"/>
              <a:pPr/>
              <a:t>11</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E71090-7901-42A5-8240-F84E9C90C8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D212A9-A38E-4ACB-B661-F17FB09B21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8A19A6-14A9-4B45-B90E-8FC9D2C4262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D0B42A3-0156-47E6-856E-E12BEF92958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77827"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77828" name="Rectangle 4"/>
          <p:cNvSpPr>
            <a:spLocks noGrp="1" noChangeArrowheads="1"/>
          </p:cNvSpPr>
          <p:nvPr>
            <p:ph type="dt" sz="half" idx="2"/>
          </p:nvPr>
        </p:nvSpPr>
        <p:spPr/>
        <p:txBody>
          <a:bodyPr/>
          <a:lstStyle>
            <a:lvl1pPr>
              <a:defRPr/>
            </a:lvl1pPr>
          </a:lstStyle>
          <a:p>
            <a:endParaRPr lang="en-US"/>
          </a:p>
        </p:txBody>
      </p:sp>
      <p:sp>
        <p:nvSpPr>
          <p:cNvPr id="77829" name="Rectangle 5"/>
          <p:cNvSpPr>
            <a:spLocks noGrp="1" noChangeArrowheads="1"/>
          </p:cNvSpPr>
          <p:nvPr>
            <p:ph type="ftr" sz="quarter" idx="3"/>
          </p:nvPr>
        </p:nvSpPr>
        <p:spPr/>
        <p:txBody>
          <a:bodyPr/>
          <a:lstStyle>
            <a:lvl1pPr>
              <a:defRPr/>
            </a:lvl1pPr>
          </a:lstStyle>
          <a:p>
            <a:endParaRPr lang="en-US"/>
          </a:p>
        </p:txBody>
      </p:sp>
      <p:sp>
        <p:nvSpPr>
          <p:cNvPr id="77830" name="Rectangle 6"/>
          <p:cNvSpPr>
            <a:spLocks noGrp="1" noChangeArrowheads="1"/>
          </p:cNvSpPr>
          <p:nvPr>
            <p:ph type="sldNum" sz="quarter" idx="4"/>
          </p:nvPr>
        </p:nvSpPr>
        <p:spPr/>
        <p:txBody>
          <a:bodyPr/>
          <a:lstStyle>
            <a:lvl1pPr>
              <a:defRPr/>
            </a:lvl1pPr>
          </a:lstStyle>
          <a:p>
            <a:fld id="{5FC243E7-E103-4FFE-BA94-12E370680C6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4C58B0-3179-418D-AA6E-56A6861E974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274D28-CDA4-4090-8514-1C8D1FC8938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4BC42D-4DD3-411B-B70D-CC091B895B7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7E8DFE-EA60-4CB6-AF91-E1792DE6D9A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8DC763-C7DB-4147-B493-500D756B9A9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872E109-0244-42AA-9729-8F898A1F84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9765E1-4CA9-40BB-8DD1-CE28B0666D1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1ACC03-57E1-4635-843E-325EAF84863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65A161-A4AE-4B10-82D2-EC3463FF944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A49C37-6EE3-45B3-A518-E6169DC4D73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909499-10EF-4200-8BF2-16DD0B83B6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4ECAAD-0200-48FF-BB96-0484C3BA31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F31B90-EA32-479D-BD46-A38CFFFD3EC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8E3ADE4-DDC1-4520-8423-7E41313C073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65AABC-6B1D-4BC8-AFE8-A5C79B46CB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853827-2BE5-499E-91D9-44B17112A77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B00A01-C3F4-4283-AC4C-988E11F561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5DFF3C-E86E-41F2-89DC-D89F9C514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00FF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E4EFDE9D-585D-4C67-B99A-538D0337929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endParaRPr lang="en-US"/>
          </a:p>
        </p:txBody>
      </p:sp>
      <p:sp>
        <p:nvSpPr>
          <p:cNvPr id="76805"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76806"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F7E24A7F-1464-4C18-B587-03B7471739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Century Gothic" pitchFamily="34" charset="0"/>
        </a:defRPr>
      </a:lvl2pPr>
      <a:lvl3pPr algn="l" rtl="0" fontAlgn="base">
        <a:spcBef>
          <a:spcPct val="0"/>
        </a:spcBef>
        <a:spcAft>
          <a:spcPct val="0"/>
        </a:spcAft>
        <a:defRPr sz="3600">
          <a:solidFill>
            <a:schemeClr val="tx2"/>
          </a:solidFill>
          <a:latin typeface="Century Gothic" pitchFamily="34" charset="0"/>
        </a:defRPr>
      </a:lvl3pPr>
      <a:lvl4pPr algn="l" rtl="0" fontAlgn="base">
        <a:spcBef>
          <a:spcPct val="0"/>
        </a:spcBef>
        <a:spcAft>
          <a:spcPct val="0"/>
        </a:spcAft>
        <a:defRPr sz="3600">
          <a:solidFill>
            <a:schemeClr val="tx2"/>
          </a:solidFill>
          <a:latin typeface="Century Gothic" pitchFamily="34" charset="0"/>
        </a:defRPr>
      </a:lvl4pPr>
      <a:lvl5pPr algn="l" rtl="0" fontAlgn="base">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3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7.wav"/></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gif"/><Relationship Id="rId4" Type="http://schemas.openxmlformats.org/officeDocument/2006/relationships/image" Target="../media/image7.png"/><Relationship Id="rId9"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gif"/><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25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13</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Nước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bị</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ô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nhiễm</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WordArt 3"/>
          <p:cNvSpPr>
            <a:spLocks noChangeArrowheads="1" noChangeShapeType="1" noTextEdit="1"/>
          </p:cNvSpPr>
          <p:nvPr/>
        </p:nvSpPr>
        <p:spPr bwMode="auto">
          <a:xfrm>
            <a:off x="2520950" y="838200"/>
            <a:ext cx="4143375" cy="4318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grpSp>
        <p:nvGrpSpPr>
          <p:cNvPr id="164868" name="Group 4"/>
          <p:cNvGrpSpPr>
            <a:grpSpLocks/>
          </p:cNvGrpSpPr>
          <p:nvPr/>
        </p:nvGrpSpPr>
        <p:grpSpPr bwMode="auto">
          <a:xfrm>
            <a:off x="0" y="0"/>
            <a:ext cx="9144000" cy="6880225"/>
            <a:chOff x="0" y="-7"/>
            <a:chExt cx="5800" cy="4334"/>
          </a:xfrm>
        </p:grpSpPr>
        <p:pic>
          <p:nvPicPr>
            <p:cNvPr id="164869" name="Picture 5" descr="muitênchạy2"/>
            <p:cNvPicPr>
              <a:picLocks noChangeAspect="1" noChangeArrowheads="1" noCrop="1"/>
            </p:cNvPicPr>
            <p:nvPr/>
          </p:nvPicPr>
          <p:blipFill>
            <a:blip r:embed="rId4" cstate="print"/>
            <a:srcRect/>
            <a:stretch>
              <a:fillRect/>
            </a:stretch>
          </p:blipFill>
          <p:spPr bwMode="auto">
            <a:xfrm>
              <a:off x="0" y="4176"/>
              <a:ext cx="5760" cy="151"/>
            </a:xfrm>
            <a:prstGeom prst="rect">
              <a:avLst/>
            </a:prstGeom>
            <a:noFill/>
          </p:spPr>
        </p:pic>
        <p:pic>
          <p:nvPicPr>
            <p:cNvPr id="164870" name="Picture 6" descr="muitênchạy2"/>
            <p:cNvPicPr>
              <a:picLocks noChangeAspect="1" noChangeArrowheads="1" noCrop="1"/>
            </p:cNvPicPr>
            <p:nvPr/>
          </p:nvPicPr>
          <p:blipFill>
            <a:blip r:embed="rId4" cstate="print"/>
            <a:srcRect/>
            <a:stretch>
              <a:fillRect/>
            </a:stretch>
          </p:blipFill>
          <p:spPr bwMode="auto">
            <a:xfrm>
              <a:off x="0" y="-7"/>
              <a:ext cx="5760" cy="151"/>
            </a:xfrm>
            <a:prstGeom prst="rect">
              <a:avLst/>
            </a:prstGeom>
            <a:noFill/>
          </p:spPr>
        </p:pic>
        <p:pic>
          <p:nvPicPr>
            <p:cNvPr id="164871" name="Picture 7" descr="muitênchạy2"/>
            <p:cNvPicPr>
              <a:picLocks noChangeAspect="1" noChangeArrowheads="1" noCrop="1"/>
            </p:cNvPicPr>
            <p:nvPr/>
          </p:nvPicPr>
          <p:blipFill>
            <a:blip r:embed="rId4" cstate="print"/>
            <a:srcRect/>
            <a:stretch>
              <a:fillRect/>
            </a:stretch>
          </p:blipFill>
          <p:spPr bwMode="auto">
            <a:xfrm rot="5400000">
              <a:off x="3584" y="2103"/>
              <a:ext cx="4320" cy="113"/>
            </a:xfrm>
            <a:prstGeom prst="rect">
              <a:avLst/>
            </a:prstGeom>
            <a:noFill/>
          </p:spPr>
        </p:pic>
        <p:pic>
          <p:nvPicPr>
            <p:cNvPr id="164872" name="Picture 8" descr="muitênchạy2"/>
            <p:cNvPicPr>
              <a:picLocks noChangeAspect="1" noChangeArrowheads="1" noCrop="1"/>
            </p:cNvPicPr>
            <p:nvPr/>
          </p:nvPicPr>
          <p:blipFill>
            <a:blip r:embed="rId4" cstate="print"/>
            <a:srcRect/>
            <a:stretch>
              <a:fillRect/>
            </a:stretch>
          </p:blipFill>
          <p:spPr bwMode="auto">
            <a:xfrm rot="5400000">
              <a:off x="-2103" y="2103"/>
              <a:ext cx="4320" cy="113"/>
            </a:xfrm>
            <a:prstGeom prst="rect">
              <a:avLst/>
            </a:prstGeom>
            <a:noFill/>
          </p:spPr>
        </p:pic>
      </p:grpSp>
      <p:sp>
        <p:nvSpPr>
          <p:cNvPr id="164874" name="AutoShape 10"/>
          <p:cNvSpPr>
            <a:spLocks noChangeArrowheads="1"/>
          </p:cNvSpPr>
          <p:nvPr/>
        </p:nvSpPr>
        <p:spPr bwMode="auto">
          <a:xfrm>
            <a:off x="5257800" y="2286000"/>
            <a:ext cx="3581400" cy="3733800"/>
          </a:xfrm>
          <a:prstGeom prst="leftArrow">
            <a:avLst>
              <a:gd name="adj1" fmla="val 50000"/>
              <a:gd name="adj2" fmla="val 25000"/>
            </a:avLst>
          </a:prstGeom>
          <a:solidFill>
            <a:srgbClr val="FF66FF"/>
          </a:solidFill>
          <a:ln w="76200">
            <a:solidFill>
              <a:schemeClr val="tx1"/>
            </a:solidFill>
            <a:miter lim="800000"/>
            <a:headEnd/>
            <a:tailEnd/>
          </a:ln>
          <a:effectLst/>
        </p:spPr>
        <p:txBody>
          <a:bodyPr wrap="none" anchor="ctr"/>
          <a:lstStyle/>
          <a:p>
            <a:pPr algn="ctr"/>
            <a:r>
              <a:rPr lang="en-US"/>
              <a:t>Nước ao hồ </a:t>
            </a:r>
          </a:p>
          <a:p>
            <a:pPr algn="ctr"/>
            <a:r>
              <a:rPr lang="en-US"/>
              <a:t>có nhiều loại tảo </a:t>
            </a:r>
          </a:p>
          <a:p>
            <a:pPr algn="ctr"/>
            <a:r>
              <a:rPr lang="en-US"/>
              <a:t>sinh sống nên </a:t>
            </a:r>
          </a:p>
          <a:p>
            <a:pPr algn="ctr"/>
            <a:r>
              <a:rPr lang="en-US"/>
              <a:t>thường có màu xanh</a:t>
            </a:r>
          </a:p>
        </p:txBody>
      </p:sp>
      <p:pic>
        <p:nvPicPr>
          <p:cNvPr id="164875" name="Picture 11"/>
          <p:cNvPicPr>
            <a:picLocks noChangeAspect="1" noChangeArrowheads="1"/>
          </p:cNvPicPr>
          <p:nvPr/>
        </p:nvPicPr>
        <p:blipFill>
          <a:blip r:embed="rId5" cstate="print"/>
          <a:srcRect/>
          <a:stretch>
            <a:fillRect/>
          </a:stretch>
        </p:blipFill>
        <p:spPr bwMode="auto">
          <a:xfrm>
            <a:off x="457200" y="2362200"/>
            <a:ext cx="4572000" cy="3657600"/>
          </a:xfrm>
          <a:prstGeom prst="rect">
            <a:avLst/>
          </a:prstGeom>
          <a:noFill/>
          <a:ln w="76200">
            <a:solidFill>
              <a:schemeClr val="tx1"/>
            </a:solidFill>
            <a:miter lim="800000"/>
            <a:headEnd/>
            <a:tailEnd/>
          </a:ln>
          <a:effectLst/>
        </p:spPr>
      </p:pic>
      <p:sp>
        <p:nvSpPr>
          <p:cNvPr id="164876" name="Text Box 12"/>
          <p:cNvSpPr txBox="1">
            <a:spLocks noChangeArrowheads="1"/>
          </p:cNvSpPr>
          <p:nvPr/>
        </p:nvSpPr>
        <p:spPr bwMode="auto">
          <a:xfrm>
            <a:off x="762000" y="5702300"/>
            <a:ext cx="3886200" cy="698500"/>
          </a:xfrm>
          <a:prstGeom prst="rect">
            <a:avLst/>
          </a:prstGeom>
          <a:solidFill>
            <a:srgbClr val="FFFF00"/>
          </a:solidFill>
          <a:ln w="57150" cmpd="thickThin">
            <a:solidFill>
              <a:schemeClr val="tx1"/>
            </a:solidFill>
            <a:miter lim="800000"/>
            <a:headEnd/>
            <a:tailEnd/>
          </a:ln>
          <a:effectLst/>
        </p:spPr>
        <p:txBody>
          <a:bodyPr>
            <a:spAutoFit/>
          </a:bodyPr>
          <a:lstStyle/>
          <a:p>
            <a:pPr algn="ctr">
              <a:spcBef>
                <a:spcPct val="50000"/>
              </a:spcBef>
            </a:pPr>
            <a:r>
              <a:rPr lang="en-US" sz="1800"/>
              <a:t>Mặt nước hồ Xuân Hương đổi màu vì tảo lam xuất hiện</a:t>
            </a:r>
          </a:p>
        </p:txBody>
      </p:sp>
      <p:sp>
        <p:nvSpPr>
          <p:cNvPr id="164877" name="Text Box 13"/>
          <p:cNvSpPr txBox="1">
            <a:spLocks noChangeArrowheads="1"/>
          </p:cNvSpPr>
          <p:nvPr/>
        </p:nvSpPr>
        <p:spPr bwMode="auto">
          <a:xfrm>
            <a:off x="185738" y="16764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4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164875"/>
                                        </p:tgtEl>
                                        <p:attrNameLst>
                                          <p:attrName>style.visibility</p:attrName>
                                        </p:attrNameLst>
                                      </p:cBhvr>
                                      <p:to>
                                        <p:strVal val="visible"/>
                                      </p:to>
                                    </p:set>
                                    <p:animEffect transition="in" filter="strips(downLeft)">
                                      <p:cBhvr>
                                        <p:cTn id="11" dur="500"/>
                                        <p:tgtEl>
                                          <p:spTgt spid="164875"/>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64876"/>
                                        </p:tgtEl>
                                        <p:attrNameLst>
                                          <p:attrName>style.visibility</p:attrName>
                                        </p:attrNameLst>
                                      </p:cBhvr>
                                      <p:to>
                                        <p:strVal val="visible"/>
                                      </p:to>
                                    </p:set>
                                    <p:animEffect transition="in" filter="strips(downLeft)">
                                      <p:cBhvr>
                                        <p:cTn id="14" dur="500"/>
                                        <p:tgtEl>
                                          <p:spTgt spid="16487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64874"/>
                                        </p:tgtEl>
                                        <p:attrNameLst>
                                          <p:attrName>style.visibility</p:attrName>
                                        </p:attrNameLst>
                                      </p:cBhvr>
                                      <p:to>
                                        <p:strVal val="visible"/>
                                      </p:to>
                                    </p:set>
                                    <p:animEffect transition="in" filter="box(in)">
                                      <p:cBhvr>
                                        <p:cTn id="19" dur="500"/>
                                        <p:tgtEl>
                                          <p:spTgt spid="164874"/>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4" grpId="0" animBg="1"/>
      <p:bldP spid="1648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WordArt 3"/>
          <p:cNvSpPr>
            <a:spLocks noChangeArrowheads="1" noChangeShapeType="1" noTextEdit="1"/>
          </p:cNvSpPr>
          <p:nvPr/>
        </p:nvSpPr>
        <p:spPr bwMode="auto">
          <a:xfrm>
            <a:off x="2520950" y="914400"/>
            <a:ext cx="4143375" cy="3810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grpSp>
        <p:nvGrpSpPr>
          <p:cNvPr id="166916" name="Group 4"/>
          <p:cNvGrpSpPr>
            <a:grpSpLocks/>
          </p:cNvGrpSpPr>
          <p:nvPr/>
        </p:nvGrpSpPr>
        <p:grpSpPr bwMode="auto">
          <a:xfrm>
            <a:off x="0" y="0"/>
            <a:ext cx="9144000" cy="6880225"/>
            <a:chOff x="0" y="-7"/>
            <a:chExt cx="5800" cy="4334"/>
          </a:xfrm>
        </p:grpSpPr>
        <p:pic>
          <p:nvPicPr>
            <p:cNvPr id="166917" name="Picture 5" descr="muitênchạy2"/>
            <p:cNvPicPr>
              <a:picLocks noChangeAspect="1" noChangeArrowheads="1" noCrop="1"/>
            </p:cNvPicPr>
            <p:nvPr/>
          </p:nvPicPr>
          <p:blipFill>
            <a:blip r:embed="rId4" cstate="print"/>
            <a:srcRect/>
            <a:stretch>
              <a:fillRect/>
            </a:stretch>
          </p:blipFill>
          <p:spPr bwMode="auto">
            <a:xfrm>
              <a:off x="0" y="4176"/>
              <a:ext cx="5760" cy="151"/>
            </a:xfrm>
            <a:prstGeom prst="rect">
              <a:avLst/>
            </a:prstGeom>
            <a:noFill/>
          </p:spPr>
        </p:pic>
        <p:pic>
          <p:nvPicPr>
            <p:cNvPr id="166918" name="Picture 6" descr="muitênchạy2"/>
            <p:cNvPicPr>
              <a:picLocks noChangeAspect="1" noChangeArrowheads="1" noCrop="1"/>
            </p:cNvPicPr>
            <p:nvPr/>
          </p:nvPicPr>
          <p:blipFill>
            <a:blip r:embed="rId4" cstate="print"/>
            <a:srcRect/>
            <a:stretch>
              <a:fillRect/>
            </a:stretch>
          </p:blipFill>
          <p:spPr bwMode="auto">
            <a:xfrm>
              <a:off x="0" y="-7"/>
              <a:ext cx="5760" cy="151"/>
            </a:xfrm>
            <a:prstGeom prst="rect">
              <a:avLst/>
            </a:prstGeom>
            <a:noFill/>
          </p:spPr>
        </p:pic>
        <p:pic>
          <p:nvPicPr>
            <p:cNvPr id="166919" name="Picture 7" descr="muitênchạy2"/>
            <p:cNvPicPr>
              <a:picLocks noChangeAspect="1" noChangeArrowheads="1" noCrop="1"/>
            </p:cNvPicPr>
            <p:nvPr/>
          </p:nvPicPr>
          <p:blipFill>
            <a:blip r:embed="rId4" cstate="print"/>
            <a:srcRect/>
            <a:stretch>
              <a:fillRect/>
            </a:stretch>
          </p:blipFill>
          <p:spPr bwMode="auto">
            <a:xfrm rot="5400000">
              <a:off x="3584" y="2103"/>
              <a:ext cx="4320" cy="113"/>
            </a:xfrm>
            <a:prstGeom prst="rect">
              <a:avLst/>
            </a:prstGeom>
            <a:noFill/>
          </p:spPr>
        </p:pic>
        <p:pic>
          <p:nvPicPr>
            <p:cNvPr id="166920" name="Picture 8" descr="muitênchạy2"/>
            <p:cNvPicPr>
              <a:picLocks noChangeAspect="1" noChangeArrowheads="1" noCrop="1"/>
            </p:cNvPicPr>
            <p:nvPr/>
          </p:nvPicPr>
          <p:blipFill>
            <a:blip r:embed="rId4" cstate="print"/>
            <a:srcRect/>
            <a:stretch>
              <a:fillRect/>
            </a:stretch>
          </p:blipFill>
          <p:spPr bwMode="auto">
            <a:xfrm rot="5400000">
              <a:off x="-2103" y="2103"/>
              <a:ext cx="4320" cy="113"/>
            </a:xfrm>
            <a:prstGeom prst="rect">
              <a:avLst/>
            </a:prstGeom>
            <a:noFill/>
          </p:spPr>
        </p:pic>
      </p:grpSp>
      <p:pic>
        <p:nvPicPr>
          <p:cNvPr id="166924" name="Picture 12"/>
          <p:cNvPicPr>
            <a:picLocks noChangeAspect="1" noChangeArrowheads="1"/>
          </p:cNvPicPr>
          <p:nvPr/>
        </p:nvPicPr>
        <p:blipFill>
          <a:blip r:embed="rId5" cstate="print"/>
          <a:srcRect/>
          <a:stretch>
            <a:fillRect/>
          </a:stretch>
        </p:blipFill>
        <p:spPr bwMode="auto">
          <a:xfrm>
            <a:off x="533400" y="1981200"/>
            <a:ext cx="3810000" cy="2819400"/>
          </a:xfrm>
          <a:prstGeom prst="rect">
            <a:avLst/>
          </a:prstGeom>
          <a:solidFill>
            <a:srgbClr val="00FF00"/>
          </a:solidFill>
          <a:ln w="76200">
            <a:solidFill>
              <a:srgbClr val="0000FF"/>
            </a:solidFill>
            <a:miter lim="800000"/>
            <a:headEnd/>
            <a:tailEnd/>
          </a:ln>
          <a:effectLst/>
        </p:spPr>
      </p:pic>
      <p:pic>
        <p:nvPicPr>
          <p:cNvPr id="166925" name="Picture 13"/>
          <p:cNvPicPr>
            <a:picLocks noChangeAspect="1" noChangeArrowheads="1"/>
          </p:cNvPicPr>
          <p:nvPr/>
        </p:nvPicPr>
        <p:blipFill>
          <a:blip r:embed="rId6" cstate="print"/>
          <a:srcRect/>
          <a:stretch>
            <a:fillRect/>
          </a:stretch>
        </p:blipFill>
        <p:spPr bwMode="auto">
          <a:xfrm>
            <a:off x="4572000" y="1981200"/>
            <a:ext cx="3962400" cy="2819400"/>
          </a:xfrm>
          <a:prstGeom prst="rect">
            <a:avLst/>
          </a:prstGeom>
          <a:noFill/>
          <a:ln w="76200">
            <a:solidFill>
              <a:schemeClr val="tx1"/>
            </a:solidFill>
            <a:miter lim="800000"/>
            <a:headEnd/>
            <a:tailEnd/>
          </a:ln>
          <a:effectLst/>
        </p:spPr>
      </p:pic>
      <p:sp>
        <p:nvSpPr>
          <p:cNvPr id="166926" name="Text Box 14"/>
          <p:cNvSpPr txBox="1">
            <a:spLocks noChangeArrowheads="1"/>
          </p:cNvSpPr>
          <p:nvPr/>
        </p:nvSpPr>
        <p:spPr bwMode="auto">
          <a:xfrm>
            <a:off x="457200" y="4191000"/>
            <a:ext cx="1524000" cy="423863"/>
          </a:xfrm>
          <a:prstGeom prst="rect">
            <a:avLst/>
          </a:prstGeom>
          <a:solidFill>
            <a:srgbClr val="FFFF00"/>
          </a:solidFill>
          <a:ln w="57150" cmpd="thickThin">
            <a:solidFill>
              <a:schemeClr val="tx1"/>
            </a:solidFill>
            <a:miter lim="800000"/>
            <a:headEnd/>
            <a:tailEnd/>
          </a:ln>
          <a:effectLst/>
        </p:spPr>
        <p:txBody>
          <a:bodyPr>
            <a:spAutoFit/>
          </a:bodyPr>
          <a:lstStyle/>
          <a:p>
            <a:pPr algn="ctr">
              <a:spcBef>
                <a:spcPct val="50000"/>
              </a:spcBef>
            </a:pPr>
            <a:r>
              <a:rPr lang="en-US" sz="1800"/>
              <a:t>Nước mưa</a:t>
            </a:r>
          </a:p>
        </p:txBody>
      </p:sp>
      <p:sp>
        <p:nvSpPr>
          <p:cNvPr id="166927" name="Text Box 15"/>
          <p:cNvSpPr txBox="1">
            <a:spLocks noChangeArrowheads="1"/>
          </p:cNvSpPr>
          <p:nvPr/>
        </p:nvSpPr>
        <p:spPr bwMode="auto">
          <a:xfrm>
            <a:off x="7010400" y="4191000"/>
            <a:ext cx="1524000" cy="423863"/>
          </a:xfrm>
          <a:prstGeom prst="rect">
            <a:avLst/>
          </a:prstGeom>
          <a:solidFill>
            <a:srgbClr val="FFFF00"/>
          </a:solidFill>
          <a:ln w="57150" cmpd="thickThin">
            <a:solidFill>
              <a:schemeClr val="tx1"/>
            </a:solidFill>
            <a:miter lim="800000"/>
            <a:headEnd/>
            <a:tailEnd/>
          </a:ln>
          <a:effectLst/>
        </p:spPr>
        <p:txBody>
          <a:bodyPr>
            <a:spAutoFit/>
          </a:bodyPr>
          <a:lstStyle/>
          <a:p>
            <a:pPr algn="ctr">
              <a:spcBef>
                <a:spcPct val="50000"/>
              </a:spcBef>
            </a:pPr>
            <a:r>
              <a:rPr lang="en-US" sz="1800"/>
              <a:t>Nước máy</a:t>
            </a:r>
          </a:p>
        </p:txBody>
      </p:sp>
      <p:sp>
        <p:nvSpPr>
          <p:cNvPr id="166930" name="Rectangle 18"/>
          <p:cNvSpPr>
            <a:spLocks noChangeArrowheads="1"/>
          </p:cNvSpPr>
          <p:nvPr/>
        </p:nvSpPr>
        <p:spPr bwMode="auto">
          <a:xfrm>
            <a:off x="1295400" y="5181600"/>
            <a:ext cx="6781800" cy="1022350"/>
          </a:xfrm>
          <a:prstGeom prst="rect">
            <a:avLst/>
          </a:prstGeom>
          <a:gradFill rotWithShape="1">
            <a:gsLst>
              <a:gs pos="0">
                <a:srgbClr val="FF33CC"/>
              </a:gs>
              <a:gs pos="50000">
                <a:schemeClr val="bg1"/>
              </a:gs>
              <a:gs pos="100000">
                <a:srgbClr val="FF33CC"/>
              </a:gs>
            </a:gsLst>
            <a:lin ang="5400000" scaled="1"/>
          </a:gradFill>
          <a:ln w="76200" cmpd="tri">
            <a:solidFill>
              <a:schemeClr val="tx1"/>
            </a:solidFill>
            <a:miter lim="800000"/>
            <a:headEnd/>
            <a:tailEnd/>
          </a:ln>
          <a:effectLst/>
        </p:spPr>
        <p:txBody>
          <a:bodyPr>
            <a:spAutoFit/>
          </a:bodyPr>
          <a:lstStyle/>
          <a:p>
            <a:pPr>
              <a:spcBef>
                <a:spcPct val="50000"/>
              </a:spcBef>
            </a:pPr>
            <a:r>
              <a:rPr lang="en-US"/>
              <a:t>Nước mưa, nước máy, không bị lẫn nhiều đất cát, bụi nên thường trong.</a:t>
            </a:r>
          </a:p>
        </p:txBody>
      </p:sp>
      <p:sp>
        <p:nvSpPr>
          <p:cNvPr id="166932" name="Text Box 20"/>
          <p:cNvSpPr txBox="1">
            <a:spLocks noChangeArrowheads="1"/>
          </p:cNvSpPr>
          <p:nvPr/>
        </p:nvSpPr>
        <p:spPr bwMode="auto">
          <a:xfrm>
            <a:off x="185738" y="13716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6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166924"/>
                                        </p:tgtEl>
                                        <p:attrNameLst>
                                          <p:attrName>style.visibility</p:attrName>
                                        </p:attrNameLst>
                                      </p:cBhvr>
                                      <p:to>
                                        <p:strVal val="visible"/>
                                      </p:to>
                                    </p:set>
                                    <p:anim to="" calcmode="lin" valueType="num">
                                      <p:cBhvr>
                                        <p:cTn id="11" dur="1" fill="hold"/>
                                        <p:tgtEl>
                                          <p:spTgt spid="166924"/>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166926"/>
                                        </p:tgtEl>
                                        <p:attrNameLst>
                                          <p:attrName>style.visibility</p:attrName>
                                        </p:attrNameLst>
                                      </p:cBhvr>
                                      <p:to>
                                        <p:strVal val="visible"/>
                                      </p:to>
                                    </p:set>
                                    <p:anim to="" calcmode="lin" valueType="num">
                                      <p:cBhvr>
                                        <p:cTn id="14" dur="1" fill="hold"/>
                                        <p:tgtEl>
                                          <p:spTgt spid="166926"/>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166925"/>
                                        </p:tgtEl>
                                        <p:attrNameLst>
                                          <p:attrName>style.visibility</p:attrName>
                                        </p:attrNameLst>
                                      </p:cBhvr>
                                      <p:to>
                                        <p:strVal val="visible"/>
                                      </p:to>
                                    </p:set>
                                    <p:anim to="" calcmode="lin" valueType="num">
                                      <p:cBhvr>
                                        <p:cTn id="17" dur="1" fill="hold"/>
                                        <p:tgtEl>
                                          <p:spTgt spid="166925"/>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166927"/>
                                        </p:tgtEl>
                                        <p:attrNameLst>
                                          <p:attrName>style.visibility</p:attrName>
                                        </p:attrNameLst>
                                      </p:cBhvr>
                                      <p:to>
                                        <p:strVal val="visible"/>
                                      </p:to>
                                    </p:set>
                                    <p:anim to="" calcmode="lin" valueType="num">
                                      <p:cBhvr>
                                        <p:cTn id="20" dur="1" fill="hold"/>
                                        <p:tgtEl>
                                          <p:spTgt spid="166927"/>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930"/>
                                        </p:tgtEl>
                                        <p:attrNameLst>
                                          <p:attrName>style.visibility</p:attrName>
                                        </p:attrNameLst>
                                      </p:cBhvr>
                                      <p:to>
                                        <p:strVal val="visible"/>
                                      </p:to>
                                    </p:set>
                                    <p:anim calcmode="lin" valueType="num">
                                      <p:cBhvr additive="base">
                                        <p:cTn id="25" dur="500" fill="hold"/>
                                        <p:tgtEl>
                                          <p:spTgt spid="166930"/>
                                        </p:tgtEl>
                                        <p:attrNameLst>
                                          <p:attrName>ppt_x</p:attrName>
                                        </p:attrNameLst>
                                      </p:cBhvr>
                                      <p:tavLst>
                                        <p:tav tm="0">
                                          <p:val>
                                            <p:strVal val="#ppt_x"/>
                                          </p:val>
                                        </p:tav>
                                        <p:tav tm="100000">
                                          <p:val>
                                            <p:strVal val="#ppt_x"/>
                                          </p:val>
                                        </p:tav>
                                      </p:tavLst>
                                    </p:anim>
                                    <p:anim calcmode="lin" valueType="num">
                                      <p:cBhvr additive="base">
                                        <p:cTn id="26" dur="500" fill="hold"/>
                                        <p:tgtEl>
                                          <p:spTgt spid="1669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6" grpId="0" animBg="1"/>
      <p:bldP spid="166927" grpId="0" animBg="1"/>
      <p:bldP spid="1669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3" name="Text Box 17"/>
          <p:cNvSpPr txBox="1">
            <a:spLocks noChangeArrowheads="1"/>
          </p:cNvSpPr>
          <p:nvPr/>
        </p:nvSpPr>
        <p:spPr bwMode="auto">
          <a:xfrm>
            <a:off x="777875" y="61913"/>
            <a:ext cx="6858000" cy="579437"/>
          </a:xfrm>
          <a:prstGeom prst="rect">
            <a:avLst/>
          </a:prstGeom>
          <a:noFill/>
          <a:ln w="9525">
            <a:noFill/>
            <a:miter lim="800000"/>
            <a:headEnd/>
            <a:tailEnd/>
          </a:ln>
          <a:effectLst/>
        </p:spPr>
        <p:txBody>
          <a:bodyPr>
            <a:spAutoFit/>
          </a:bodyPr>
          <a:lstStyle/>
          <a:p>
            <a:pPr algn="r">
              <a:spcBef>
                <a:spcPct val="50000"/>
              </a:spcBef>
            </a:pPr>
            <a:r>
              <a:rPr lang="en-US" sz="3200" i="1"/>
              <a:t>Thứ tư ngày 16 tháng 11 năm 2011</a:t>
            </a:r>
          </a:p>
        </p:txBody>
      </p:sp>
      <p:sp>
        <p:nvSpPr>
          <p:cNvPr id="19476" name="Text Box 20"/>
          <p:cNvSpPr txBox="1">
            <a:spLocks noChangeArrowheads="1"/>
          </p:cNvSpPr>
          <p:nvPr/>
        </p:nvSpPr>
        <p:spPr bwMode="auto">
          <a:xfrm>
            <a:off x="457200" y="1981200"/>
            <a:ext cx="8458200" cy="3503613"/>
          </a:xfrm>
          <a:prstGeom prst="rect">
            <a:avLst/>
          </a:prstGeom>
          <a:noFill/>
          <a:ln w="9525">
            <a:noFill/>
            <a:miter lim="800000"/>
            <a:headEnd/>
            <a:tailEnd/>
          </a:ln>
          <a:effectLst/>
        </p:spPr>
        <p:txBody>
          <a:bodyPr>
            <a:spAutoFit/>
          </a:bodyPr>
          <a:lstStyle/>
          <a:p>
            <a:pPr>
              <a:spcBef>
                <a:spcPct val="50000"/>
              </a:spcBef>
            </a:pPr>
            <a:r>
              <a:rPr lang="en-US" sz="3200" b="0" dirty="0"/>
              <a:t>  </a:t>
            </a:r>
            <a:r>
              <a:rPr lang="en-US" sz="3200" dirty="0"/>
              <a:t>* </a:t>
            </a:r>
            <a:r>
              <a:rPr lang="en-US" sz="3200" u="sng" dirty="0" err="1">
                <a:solidFill>
                  <a:srgbClr val="FF3300"/>
                </a:solidFill>
              </a:rPr>
              <a:t>Kết</a:t>
            </a:r>
            <a:r>
              <a:rPr lang="en-US" sz="3200" u="sng" dirty="0">
                <a:solidFill>
                  <a:srgbClr val="FF3300"/>
                </a:solidFill>
              </a:rPr>
              <a:t> </a:t>
            </a:r>
            <a:r>
              <a:rPr lang="en-US" sz="3200" u="sng" dirty="0" err="1">
                <a:solidFill>
                  <a:srgbClr val="FF3300"/>
                </a:solidFill>
              </a:rPr>
              <a:t>luận</a:t>
            </a:r>
            <a:r>
              <a:rPr lang="en-US" sz="3200" dirty="0"/>
              <a:t>: </a:t>
            </a:r>
            <a:r>
              <a:rPr lang="en-US" sz="3200" dirty="0" err="1"/>
              <a:t>Nước</a:t>
            </a:r>
            <a:r>
              <a:rPr lang="en-US" sz="3200" dirty="0"/>
              <a:t> </a:t>
            </a:r>
            <a:r>
              <a:rPr lang="en-US" sz="3200" dirty="0" err="1"/>
              <a:t>sông</a:t>
            </a:r>
            <a:r>
              <a:rPr lang="en-US" sz="3200" dirty="0"/>
              <a:t>, </a:t>
            </a:r>
            <a:r>
              <a:rPr lang="en-US" sz="3200" dirty="0" err="1"/>
              <a:t>hồ</a:t>
            </a:r>
            <a:r>
              <a:rPr lang="en-US" sz="3200" dirty="0"/>
              <a:t>, </a:t>
            </a:r>
            <a:r>
              <a:rPr lang="en-US" sz="3200" dirty="0" err="1"/>
              <a:t>ao</a:t>
            </a:r>
            <a:r>
              <a:rPr lang="en-US" sz="3200" dirty="0"/>
              <a:t> </a:t>
            </a:r>
            <a:r>
              <a:rPr lang="en-US" sz="3200" dirty="0" err="1"/>
              <a:t>hoặc</a:t>
            </a:r>
            <a:r>
              <a:rPr lang="en-US" sz="3200" dirty="0"/>
              <a:t> </a:t>
            </a:r>
            <a:r>
              <a:rPr lang="en-US" sz="3200" dirty="0" err="1"/>
              <a:t>nước</a:t>
            </a:r>
            <a:r>
              <a:rPr lang="en-US" sz="3200" dirty="0"/>
              <a:t> </a:t>
            </a:r>
            <a:r>
              <a:rPr lang="en-US" sz="3200" dirty="0" err="1"/>
              <a:t>đã</a:t>
            </a:r>
            <a:r>
              <a:rPr lang="en-US" sz="3200" dirty="0"/>
              <a:t> </a:t>
            </a:r>
            <a:r>
              <a:rPr lang="en-US" sz="3200" dirty="0" err="1"/>
              <a:t>dùng</a:t>
            </a:r>
            <a:r>
              <a:rPr lang="en-US" sz="3200" dirty="0"/>
              <a:t> </a:t>
            </a:r>
            <a:r>
              <a:rPr lang="en-US" sz="3200" dirty="0" err="1"/>
              <a:t>rồi</a:t>
            </a:r>
            <a:r>
              <a:rPr lang="en-US" sz="3200" dirty="0"/>
              <a:t> </a:t>
            </a:r>
            <a:r>
              <a:rPr lang="en-US" sz="3200" dirty="0" err="1"/>
              <a:t>thường</a:t>
            </a:r>
            <a:r>
              <a:rPr lang="en-US" sz="3200" dirty="0"/>
              <a:t> </a:t>
            </a:r>
            <a:r>
              <a:rPr lang="en-US" sz="3200" dirty="0" err="1"/>
              <a:t>bị</a:t>
            </a:r>
            <a:r>
              <a:rPr lang="en-US" sz="3200" dirty="0"/>
              <a:t> </a:t>
            </a:r>
            <a:r>
              <a:rPr lang="en-US" sz="3200" dirty="0" err="1"/>
              <a:t>lẫn</a:t>
            </a:r>
            <a:r>
              <a:rPr lang="en-US" sz="3200" dirty="0"/>
              <a:t> </a:t>
            </a:r>
            <a:r>
              <a:rPr lang="en-US" sz="3200" dirty="0" err="1"/>
              <a:t>nhiều</a:t>
            </a:r>
            <a:r>
              <a:rPr lang="en-US" sz="3200" dirty="0"/>
              <a:t> </a:t>
            </a:r>
            <a:r>
              <a:rPr lang="en-US" sz="3200" dirty="0" err="1"/>
              <a:t>đất</a:t>
            </a:r>
            <a:r>
              <a:rPr lang="en-US" sz="3200" dirty="0"/>
              <a:t>, </a:t>
            </a:r>
            <a:r>
              <a:rPr lang="en-US" sz="3200" dirty="0" err="1"/>
              <a:t>cát</a:t>
            </a:r>
            <a:r>
              <a:rPr lang="en-US" sz="3200" dirty="0"/>
              <a:t> </a:t>
            </a:r>
            <a:r>
              <a:rPr lang="en-US" sz="3200" dirty="0" err="1"/>
              <a:t>và</a:t>
            </a:r>
            <a:r>
              <a:rPr lang="en-US" sz="3200" dirty="0"/>
              <a:t> </a:t>
            </a:r>
            <a:r>
              <a:rPr lang="en-US" sz="3200" dirty="0" err="1"/>
              <a:t>có</a:t>
            </a:r>
            <a:r>
              <a:rPr lang="en-US" sz="3200" dirty="0"/>
              <a:t> vi </a:t>
            </a:r>
            <a:r>
              <a:rPr lang="en-US" sz="3200" dirty="0" err="1"/>
              <a:t>khuẩn</a:t>
            </a:r>
            <a:r>
              <a:rPr lang="en-US" sz="3200" dirty="0"/>
              <a:t> </a:t>
            </a:r>
            <a:r>
              <a:rPr lang="en-US" sz="3200" dirty="0" err="1"/>
              <a:t>sinh</a:t>
            </a:r>
            <a:r>
              <a:rPr lang="en-US" sz="3200" dirty="0"/>
              <a:t> </a:t>
            </a:r>
            <a:r>
              <a:rPr lang="en-US" sz="3200" dirty="0" err="1"/>
              <a:t>sống</a:t>
            </a:r>
            <a:r>
              <a:rPr lang="en-US" sz="3200" dirty="0"/>
              <a:t>. </a:t>
            </a:r>
            <a:r>
              <a:rPr lang="en-US" sz="3200" dirty="0" err="1"/>
              <a:t>Nước</a:t>
            </a:r>
            <a:r>
              <a:rPr lang="en-US" sz="3200" dirty="0"/>
              <a:t> </a:t>
            </a:r>
            <a:r>
              <a:rPr lang="en-US" sz="3200" dirty="0" err="1"/>
              <a:t>sông</a:t>
            </a:r>
            <a:r>
              <a:rPr lang="en-US" sz="3200" dirty="0"/>
              <a:t> </a:t>
            </a:r>
            <a:r>
              <a:rPr lang="en-US" sz="3200" dirty="0" err="1"/>
              <a:t>có</a:t>
            </a:r>
            <a:r>
              <a:rPr lang="en-US" sz="3200" dirty="0"/>
              <a:t> </a:t>
            </a:r>
            <a:r>
              <a:rPr lang="en-US" sz="3200" dirty="0" err="1"/>
              <a:t>nhiều</a:t>
            </a:r>
            <a:r>
              <a:rPr lang="en-US" sz="3200" dirty="0"/>
              <a:t> </a:t>
            </a:r>
            <a:r>
              <a:rPr lang="en-US" sz="3200" dirty="0" err="1"/>
              <a:t>phù</a:t>
            </a:r>
            <a:r>
              <a:rPr lang="en-US" sz="3200" dirty="0"/>
              <a:t> </a:t>
            </a:r>
            <a:r>
              <a:rPr lang="en-US" sz="3200" dirty="0" err="1"/>
              <a:t>sa</a:t>
            </a:r>
            <a:r>
              <a:rPr lang="en-US" sz="3200" dirty="0"/>
              <a:t> </a:t>
            </a:r>
            <a:r>
              <a:rPr lang="en-US" sz="3200" dirty="0" err="1"/>
              <a:t>nên</a:t>
            </a:r>
            <a:r>
              <a:rPr lang="en-US" sz="3200" dirty="0"/>
              <a:t> </a:t>
            </a:r>
            <a:r>
              <a:rPr lang="en-US" sz="3200" dirty="0" err="1"/>
              <a:t>có</a:t>
            </a:r>
            <a:r>
              <a:rPr lang="en-US" sz="3200" dirty="0"/>
              <a:t> </a:t>
            </a:r>
            <a:r>
              <a:rPr lang="en-US" sz="3200" dirty="0" err="1"/>
              <a:t>màu</a:t>
            </a:r>
            <a:r>
              <a:rPr lang="en-US" sz="3200" dirty="0"/>
              <a:t> </a:t>
            </a:r>
            <a:r>
              <a:rPr lang="en-US" sz="3200" dirty="0" err="1"/>
              <a:t>đục</a:t>
            </a:r>
            <a:r>
              <a:rPr lang="en-US" sz="3200" dirty="0"/>
              <a:t>, </a:t>
            </a:r>
            <a:r>
              <a:rPr lang="en-US" sz="3200" dirty="0" err="1"/>
              <a:t>nước</a:t>
            </a:r>
            <a:r>
              <a:rPr lang="en-US" sz="3200" dirty="0"/>
              <a:t> </a:t>
            </a:r>
            <a:r>
              <a:rPr lang="en-US" sz="3200" dirty="0" err="1"/>
              <a:t>ao</a:t>
            </a:r>
            <a:r>
              <a:rPr lang="en-US" sz="3200" dirty="0"/>
              <a:t> </a:t>
            </a:r>
            <a:r>
              <a:rPr lang="en-US" sz="3200" dirty="0" err="1"/>
              <a:t>hồ</a:t>
            </a:r>
            <a:r>
              <a:rPr lang="en-US" sz="3200" dirty="0"/>
              <a:t> </a:t>
            </a:r>
            <a:r>
              <a:rPr lang="en-US" sz="3200" dirty="0" err="1"/>
              <a:t>có</a:t>
            </a:r>
            <a:r>
              <a:rPr lang="en-US" sz="3200" dirty="0"/>
              <a:t> </a:t>
            </a:r>
            <a:r>
              <a:rPr lang="en-US" sz="3200" dirty="0" err="1"/>
              <a:t>nhiều</a:t>
            </a:r>
            <a:r>
              <a:rPr lang="en-US" sz="3200" dirty="0"/>
              <a:t> </a:t>
            </a:r>
            <a:r>
              <a:rPr lang="en-US" sz="3200" dirty="0" err="1"/>
              <a:t>loại</a:t>
            </a:r>
            <a:r>
              <a:rPr lang="en-US" sz="3200" dirty="0"/>
              <a:t> </a:t>
            </a:r>
            <a:r>
              <a:rPr lang="en-US" sz="3200" dirty="0" err="1"/>
              <a:t>tảo</a:t>
            </a:r>
            <a:r>
              <a:rPr lang="en-US" sz="3200" dirty="0"/>
              <a:t> </a:t>
            </a:r>
            <a:r>
              <a:rPr lang="en-US" sz="3200" dirty="0" err="1"/>
              <a:t>sinh</a:t>
            </a:r>
            <a:r>
              <a:rPr lang="en-US" sz="3200" dirty="0"/>
              <a:t> </a:t>
            </a:r>
            <a:r>
              <a:rPr lang="en-US" sz="3200" dirty="0" err="1"/>
              <a:t>sống</a:t>
            </a:r>
            <a:r>
              <a:rPr lang="en-US" sz="3200" dirty="0"/>
              <a:t> </a:t>
            </a:r>
            <a:r>
              <a:rPr lang="en-US" sz="3200" dirty="0" err="1"/>
              <a:t>nên</a:t>
            </a:r>
            <a:r>
              <a:rPr lang="en-US" sz="3200" dirty="0"/>
              <a:t> </a:t>
            </a:r>
            <a:r>
              <a:rPr lang="en-US" sz="3200" dirty="0" err="1"/>
              <a:t>thường</a:t>
            </a:r>
            <a:r>
              <a:rPr lang="en-US" sz="3200" dirty="0"/>
              <a:t> </a:t>
            </a:r>
            <a:r>
              <a:rPr lang="en-US" sz="3200" dirty="0" err="1"/>
              <a:t>có</a:t>
            </a:r>
            <a:r>
              <a:rPr lang="en-US" sz="3200" dirty="0"/>
              <a:t> </a:t>
            </a:r>
            <a:r>
              <a:rPr lang="en-US" sz="3200" dirty="0" err="1"/>
              <a:t>màu</a:t>
            </a:r>
            <a:r>
              <a:rPr lang="en-US" sz="3200" dirty="0"/>
              <a:t> </a:t>
            </a:r>
            <a:r>
              <a:rPr lang="en-US" sz="3200" dirty="0" err="1"/>
              <a:t>xanh</a:t>
            </a:r>
            <a:r>
              <a:rPr lang="en-US" sz="3200" dirty="0"/>
              <a:t>. </a:t>
            </a:r>
            <a:r>
              <a:rPr lang="en-US" sz="3200" dirty="0" err="1"/>
              <a:t>Nước</a:t>
            </a:r>
            <a:r>
              <a:rPr lang="en-US" sz="3200" dirty="0"/>
              <a:t> </a:t>
            </a:r>
            <a:r>
              <a:rPr lang="en-US" sz="3200" dirty="0" err="1"/>
              <a:t>mưa</a:t>
            </a:r>
            <a:r>
              <a:rPr lang="en-US" sz="3200" dirty="0"/>
              <a:t>, </a:t>
            </a:r>
            <a:r>
              <a:rPr lang="en-US" sz="3200" dirty="0" err="1"/>
              <a:t>nước</a:t>
            </a:r>
            <a:r>
              <a:rPr lang="en-US" sz="3200" dirty="0"/>
              <a:t> </a:t>
            </a:r>
            <a:r>
              <a:rPr lang="en-US" sz="3200" dirty="0" err="1"/>
              <a:t>máy</a:t>
            </a:r>
            <a:r>
              <a:rPr lang="en-US" sz="3200" dirty="0"/>
              <a:t>, </a:t>
            </a:r>
            <a:r>
              <a:rPr lang="en-US" sz="3200" dirty="0" err="1"/>
              <a:t>không</a:t>
            </a:r>
            <a:r>
              <a:rPr lang="en-US" sz="3200" dirty="0"/>
              <a:t> </a:t>
            </a:r>
            <a:r>
              <a:rPr lang="en-US" sz="3200" dirty="0" err="1"/>
              <a:t>bị</a:t>
            </a:r>
            <a:r>
              <a:rPr lang="en-US" sz="3200" dirty="0"/>
              <a:t> </a:t>
            </a:r>
            <a:r>
              <a:rPr lang="en-US" sz="3200" dirty="0" err="1"/>
              <a:t>lẫn</a:t>
            </a:r>
            <a:r>
              <a:rPr lang="en-US" sz="3200" dirty="0"/>
              <a:t> </a:t>
            </a:r>
            <a:r>
              <a:rPr lang="en-US" sz="3200" dirty="0" err="1"/>
              <a:t>nhiều</a:t>
            </a:r>
            <a:r>
              <a:rPr lang="en-US" sz="3200" dirty="0"/>
              <a:t> </a:t>
            </a:r>
            <a:r>
              <a:rPr lang="en-US" sz="3200" dirty="0" err="1"/>
              <a:t>đất</a:t>
            </a:r>
            <a:r>
              <a:rPr lang="en-US" sz="3200" dirty="0"/>
              <a:t> </a:t>
            </a:r>
            <a:r>
              <a:rPr lang="en-US" sz="3200" dirty="0" err="1"/>
              <a:t>cát</a:t>
            </a:r>
            <a:r>
              <a:rPr lang="en-US" sz="3200" dirty="0"/>
              <a:t>, </a:t>
            </a:r>
            <a:r>
              <a:rPr lang="en-US" sz="3200" dirty="0" err="1"/>
              <a:t>bụi</a:t>
            </a:r>
            <a:r>
              <a:rPr lang="en-US" sz="3200" dirty="0"/>
              <a:t> </a:t>
            </a:r>
            <a:r>
              <a:rPr lang="en-US" sz="3200" dirty="0" err="1"/>
              <a:t>nên</a:t>
            </a:r>
            <a:r>
              <a:rPr lang="en-US" sz="3200" dirty="0"/>
              <a:t> </a:t>
            </a:r>
            <a:r>
              <a:rPr lang="en-US" sz="3200" dirty="0" err="1"/>
              <a:t>thường</a:t>
            </a:r>
            <a:r>
              <a:rPr lang="en-US" sz="3200" dirty="0"/>
              <a:t> </a:t>
            </a:r>
            <a:r>
              <a:rPr lang="en-US" sz="3200" dirty="0" err="1"/>
              <a:t>trong</a:t>
            </a:r>
            <a:r>
              <a:rPr lang="en-US" sz="3200" dirty="0"/>
              <a:t>.</a:t>
            </a:r>
          </a:p>
        </p:txBody>
      </p:sp>
      <p:sp>
        <p:nvSpPr>
          <p:cNvPr id="19477" name="Text Box 21"/>
          <p:cNvSpPr txBox="1">
            <a:spLocks noChangeArrowheads="1"/>
          </p:cNvSpPr>
          <p:nvPr/>
        </p:nvSpPr>
        <p:spPr bwMode="auto">
          <a:xfrm>
            <a:off x="490537" y="1219200"/>
            <a:ext cx="8653463" cy="579437"/>
          </a:xfrm>
          <a:prstGeom prst="rect">
            <a:avLst/>
          </a:prstGeom>
          <a:noFill/>
          <a:ln w="9525">
            <a:noFill/>
            <a:miter lim="800000"/>
            <a:headEnd/>
            <a:tailEnd/>
          </a:ln>
          <a:effectLst/>
        </p:spPr>
        <p:txBody>
          <a:bodyPr>
            <a:spAutoFit/>
          </a:bodyPr>
          <a:lstStyle/>
          <a:p>
            <a:pPr>
              <a:spcBef>
                <a:spcPct val="50000"/>
              </a:spcBef>
            </a:pPr>
            <a:r>
              <a:rPr lang="en-US" sz="3200" dirty="0">
                <a:solidFill>
                  <a:srgbClr val="0000FF"/>
                </a:solidFill>
              </a:rPr>
              <a:t> </a:t>
            </a:r>
            <a:r>
              <a:rPr lang="en-US" sz="3200" u="sng" dirty="0" err="1">
                <a:solidFill>
                  <a:srgbClr val="0000FF"/>
                </a:solidFill>
              </a:rPr>
              <a:t>Một</a:t>
            </a:r>
            <a:r>
              <a:rPr lang="en-US" sz="3200" u="sng" dirty="0">
                <a:solidFill>
                  <a:srgbClr val="0000FF"/>
                </a:solidFill>
              </a:rPr>
              <a:t> </a:t>
            </a:r>
            <a:r>
              <a:rPr lang="en-US" sz="3200" u="sng" dirty="0" err="1">
                <a:solidFill>
                  <a:srgbClr val="0000FF"/>
                </a:solidFill>
              </a:rPr>
              <a:t>số</a:t>
            </a:r>
            <a:r>
              <a:rPr lang="en-US" sz="3200" u="sng" dirty="0">
                <a:solidFill>
                  <a:srgbClr val="0000FF"/>
                </a:solidFill>
              </a:rPr>
              <a:t> </a:t>
            </a:r>
            <a:r>
              <a:rPr lang="en-US" sz="3200" u="sng" dirty="0" err="1">
                <a:solidFill>
                  <a:srgbClr val="0000FF"/>
                </a:solidFill>
              </a:rPr>
              <a:t>đặc</a:t>
            </a:r>
            <a:r>
              <a:rPr lang="en-US" sz="3200" u="sng" dirty="0">
                <a:solidFill>
                  <a:srgbClr val="0000FF"/>
                </a:solidFill>
              </a:rPr>
              <a:t> </a:t>
            </a:r>
            <a:r>
              <a:rPr lang="en-US" sz="3200" u="sng" dirty="0" err="1">
                <a:solidFill>
                  <a:srgbClr val="0000FF"/>
                </a:solidFill>
              </a:rPr>
              <a:t>điểm</a:t>
            </a:r>
            <a:r>
              <a:rPr lang="en-US" sz="3200" u="sng" dirty="0">
                <a:solidFill>
                  <a:srgbClr val="0000FF"/>
                </a:solidFill>
              </a:rPr>
              <a:t> </a:t>
            </a:r>
            <a:r>
              <a:rPr lang="en-US" sz="3200" u="sng" dirty="0" err="1">
                <a:solidFill>
                  <a:srgbClr val="0000FF"/>
                </a:solidFill>
              </a:rPr>
              <a:t>của</a:t>
            </a:r>
            <a:r>
              <a:rPr lang="en-US" sz="3200" u="sng" dirty="0">
                <a:solidFill>
                  <a:srgbClr val="0000FF"/>
                </a:solidFill>
              </a:rPr>
              <a:t> </a:t>
            </a:r>
            <a:r>
              <a:rPr lang="en-US" sz="3200" u="sng" dirty="0" err="1">
                <a:solidFill>
                  <a:srgbClr val="0000FF"/>
                </a:solidFill>
              </a:rPr>
              <a:t>nước</a:t>
            </a:r>
            <a:r>
              <a:rPr lang="en-US" sz="3200" u="sng" dirty="0">
                <a:solidFill>
                  <a:srgbClr val="0000FF"/>
                </a:solidFill>
              </a:rPr>
              <a:t> </a:t>
            </a:r>
            <a:r>
              <a:rPr lang="en-US" sz="3200" u="sng" dirty="0" err="1">
                <a:solidFill>
                  <a:srgbClr val="0000FF"/>
                </a:solidFill>
              </a:rPr>
              <a:t>trong</a:t>
            </a:r>
            <a:r>
              <a:rPr lang="en-US" sz="3200" u="sng" dirty="0">
                <a:solidFill>
                  <a:srgbClr val="0000FF"/>
                </a:solidFill>
              </a:rPr>
              <a:t> </a:t>
            </a:r>
            <a:r>
              <a:rPr lang="en-US" sz="3200" u="sng" dirty="0" err="1">
                <a:solidFill>
                  <a:srgbClr val="0000FF"/>
                </a:solidFill>
              </a:rPr>
              <a:t>tự</a:t>
            </a:r>
            <a:r>
              <a:rPr lang="en-US" sz="3200" u="sng" dirty="0">
                <a:solidFill>
                  <a:srgbClr val="0000FF"/>
                </a:solidFill>
              </a:rPr>
              <a:t> </a:t>
            </a:r>
            <a:r>
              <a:rPr lang="en-US" sz="3200" u="sng" dirty="0" err="1">
                <a:solidFill>
                  <a:srgbClr val="0000FF"/>
                </a:solidFill>
              </a:rPr>
              <a:t>nhiên</a:t>
            </a:r>
            <a:endParaRPr lang="en-US" sz="3200" u="sng" dirty="0">
              <a:solidFill>
                <a:srgbClr val="0000FF"/>
              </a:solidFill>
            </a:endParaRPr>
          </a:p>
        </p:txBody>
      </p:sp>
      <p:grpSp>
        <p:nvGrpSpPr>
          <p:cNvPr id="19478" name="Group 22"/>
          <p:cNvGrpSpPr>
            <a:grpSpLocks/>
          </p:cNvGrpSpPr>
          <p:nvPr/>
        </p:nvGrpSpPr>
        <p:grpSpPr bwMode="auto">
          <a:xfrm>
            <a:off x="0" y="0"/>
            <a:ext cx="9144000" cy="6934200"/>
            <a:chOff x="0" y="-24"/>
            <a:chExt cx="5760" cy="4368"/>
          </a:xfrm>
        </p:grpSpPr>
        <p:grpSp>
          <p:nvGrpSpPr>
            <p:cNvPr id="19479" name="Group 23"/>
            <p:cNvGrpSpPr>
              <a:grpSpLocks/>
            </p:cNvGrpSpPr>
            <p:nvPr/>
          </p:nvGrpSpPr>
          <p:grpSpPr bwMode="auto">
            <a:xfrm>
              <a:off x="0" y="-24"/>
              <a:ext cx="5760" cy="4368"/>
              <a:chOff x="0" y="-24"/>
              <a:chExt cx="5760" cy="4368"/>
            </a:xfrm>
          </p:grpSpPr>
          <p:pic>
            <p:nvPicPr>
              <p:cNvPr id="19480" name="Picture 24" descr="ttrtrtr1151380670"/>
              <p:cNvPicPr>
                <a:picLocks noChangeAspect="1" noChangeArrowheads="1" noCrop="1"/>
              </p:cNvPicPr>
              <p:nvPr/>
            </p:nvPicPr>
            <p:blipFill>
              <a:blip r:embed="rId2" cstate="print"/>
              <a:srcRect/>
              <a:stretch>
                <a:fillRect/>
              </a:stretch>
            </p:blipFill>
            <p:spPr bwMode="auto">
              <a:xfrm>
                <a:off x="0" y="-24"/>
                <a:ext cx="5760" cy="144"/>
              </a:xfrm>
              <a:prstGeom prst="rect">
                <a:avLst/>
              </a:prstGeom>
              <a:noFill/>
            </p:spPr>
          </p:pic>
          <p:pic>
            <p:nvPicPr>
              <p:cNvPr id="19481" name="Picture 25" descr="ttrtrtr1151380670"/>
              <p:cNvPicPr>
                <a:picLocks noChangeAspect="1" noChangeArrowheads="1" noCrop="1"/>
              </p:cNvPicPr>
              <p:nvPr/>
            </p:nvPicPr>
            <p:blipFill>
              <a:blip r:embed="rId2" cstate="print"/>
              <a:srcRect/>
              <a:stretch>
                <a:fillRect/>
              </a:stretch>
            </p:blipFill>
            <p:spPr bwMode="auto">
              <a:xfrm rot="5400000">
                <a:off x="3504" y="2064"/>
                <a:ext cx="4320" cy="192"/>
              </a:xfrm>
              <a:prstGeom prst="rect">
                <a:avLst/>
              </a:prstGeom>
              <a:noFill/>
            </p:spPr>
          </p:pic>
          <p:pic>
            <p:nvPicPr>
              <p:cNvPr id="19482" name="Picture 26" descr="ttrtrtr1151380670"/>
              <p:cNvPicPr>
                <a:picLocks noChangeAspect="1" noChangeArrowheads="1" noCrop="1"/>
              </p:cNvPicPr>
              <p:nvPr/>
            </p:nvPicPr>
            <p:blipFill>
              <a:blip r:embed="rId2" cstate="print"/>
              <a:srcRect/>
              <a:stretch>
                <a:fillRect/>
              </a:stretch>
            </p:blipFill>
            <p:spPr bwMode="auto">
              <a:xfrm rot="16200000">
                <a:off x="-2088" y="2088"/>
                <a:ext cx="4320" cy="144"/>
              </a:xfrm>
              <a:prstGeom prst="rect">
                <a:avLst/>
              </a:prstGeom>
              <a:noFill/>
            </p:spPr>
          </p:pic>
          <p:pic>
            <p:nvPicPr>
              <p:cNvPr id="19483" name="Picture 27" descr="ttrtrtr1151380670"/>
              <p:cNvPicPr>
                <a:picLocks noChangeAspect="1" noChangeArrowheads="1" noCrop="1"/>
              </p:cNvPicPr>
              <p:nvPr/>
            </p:nvPicPr>
            <p:blipFill>
              <a:blip r:embed="rId2" cstate="print"/>
              <a:srcRect/>
              <a:stretch>
                <a:fillRect/>
              </a:stretch>
            </p:blipFill>
            <p:spPr bwMode="auto">
              <a:xfrm>
                <a:off x="0" y="4200"/>
                <a:ext cx="5760" cy="144"/>
              </a:xfrm>
              <a:prstGeom prst="rect">
                <a:avLst/>
              </a:prstGeom>
              <a:noFill/>
            </p:spPr>
          </p:pic>
        </p:grpSp>
        <p:grpSp>
          <p:nvGrpSpPr>
            <p:cNvPr id="19484" name="Group 28"/>
            <p:cNvGrpSpPr>
              <a:grpSpLocks/>
            </p:cNvGrpSpPr>
            <p:nvPr/>
          </p:nvGrpSpPr>
          <p:grpSpPr bwMode="auto">
            <a:xfrm>
              <a:off x="0" y="0"/>
              <a:ext cx="5760" cy="4320"/>
              <a:chOff x="0" y="0"/>
              <a:chExt cx="5760" cy="4320"/>
            </a:xfrm>
          </p:grpSpPr>
          <p:pic>
            <p:nvPicPr>
              <p:cNvPr id="19485" name="Picture 29" descr="flower[1][1][1][1]"/>
              <p:cNvPicPr>
                <a:picLocks noChangeAspect="1" noChangeArrowheads="1" noCrop="1"/>
              </p:cNvPicPr>
              <p:nvPr/>
            </p:nvPicPr>
            <p:blipFill>
              <a:blip r:embed="rId3" cstate="print"/>
              <a:srcRect/>
              <a:stretch>
                <a:fillRect/>
              </a:stretch>
            </p:blipFill>
            <p:spPr bwMode="auto">
              <a:xfrm>
                <a:off x="0" y="0"/>
                <a:ext cx="5760" cy="378"/>
              </a:xfrm>
              <a:prstGeom prst="rect">
                <a:avLst/>
              </a:prstGeom>
              <a:noFill/>
            </p:spPr>
          </p:pic>
          <p:pic>
            <p:nvPicPr>
              <p:cNvPr id="19486" name="Picture 30" descr="flower[1][1][1][1]"/>
              <p:cNvPicPr>
                <a:picLocks noChangeAspect="1" noChangeArrowheads="1" noCrop="1"/>
              </p:cNvPicPr>
              <p:nvPr/>
            </p:nvPicPr>
            <p:blipFill>
              <a:blip r:embed="rId3" cstate="print"/>
              <a:srcRect/>
              <a:stretch>
                <a:fillRect/>
              </a:stretch>
            </p:blipFill>
            <p:spPr bwMode="auto">
              <a:xfrm>
                <a:off x="0" y="3942"/>
                <a:ext cx="5760" cy="378"/>
              </a:xfrm>
              <a:prstGeom prst="rect">
                <a:avLst/>
              </a:prstGeom>
              <a:noFill/>
            </p:spPr>
          </p:pic>
          <p:pic>
            <p:nvPicPr>
              <p:cNvPr id="19487" name="Picture 31" descr="flower[1][1][1][1]"/>
              <p:cNvPicPr>
                <a:picLocks noChangeAspect="1" noChangeArrowheads="1" noCrop="1"/>
              </p:cNvPicPr>
              <p:nvPr/>
            </p:nvPicPr>
            <p:blipFill>
              <a:blip r:embed="rId3" cstate="print"/>
              <a:srcRect/>
              <a:stretch>
                <a:fillRect/>
              </a:stretch>
            </p:blipFill>
            <p:spPr bwMode="auto">
              <a:xfrm rot="16200000">
                <a:off x="-1971" y="1971"/>
                <a:ext cx="4320" cy="378"/>
              </a:xfrm>
              <a:prstGeom prst="rect">
                <a:avLst/>
              </a:prstGeom>
              <a:noFill/>
            </p:spPr>
          </p:pic>
          <p:pic>
            <p:nvPicPr>
              <p:cNvPr id="19488" name="Picture 32" descr="flower[1][1][1][1]"/>
              <p:cNvPicPr>
                <a:picLocks noChangeAspect="1" noChangeArrowheads="1" noCrop="1"/>
              </p:cNvPicPr>
              <p:nvPr/>
            </p:nvPicPr>
            <p:blipFill>
              <a:blip r:embed="rId3" cstate="print"/>
              <a:srcRect/>
              <a:stretch>
                <a:fillRect/>
              </a:stretch>
            </p:blipFill>
            <p:spPr bwMode="auto">
              <a:xfrm rot="16200000">
                <a:off x="3411" y="1971"/>
                <a:ext cx="4320" cy="378"/>
              </a:xfrm>
              <a:prstGeom prst="rect">
                <a:avLst/>
              </a:prstGeom>
              <a:noFill/>
            </p:spPr>
          </p:pic>
          <p:pic>
            <p:nvPicPr>
              <p:cNvPr id="19489" name="Picture 33" descr="012"/>
              <p:cNvPicPr>
                <a:picLocks noChangeAspect="1" noChangeArrowheads="1" noCrop="1"/>
              </p:cNvPicPr>
              <p:nvPr/>
            </p:nvPicPr>
            <p:blipFill>
              <a:blip r:embed="rId4" cstate="print"/>
              <a:srcRect/>
              <a:stretch>
                <a:fillRect/>
              </a:stretch>
            </p:blipFill>
            <p:spPr bwMode="auto">
              <a:xfrm>
                <a:off x="0" y="0"/>
                <a:ext cx="816" cy="723"/>
              </a:xfrm>
              <a:prstGeom prst="rect">
                <a:avLst/>
              </a:prstGeom>
              <a:noFill/>
            </p:spPr>
          </p:pic>
          <p:pic>
            <p:nvPicPr>
              <p:cNvPr id="19490" name="Picture 34" descr="012"/>
              <p:cNvPicPr>
                <a:picLocks noChangeAspect="1" noChangeArrowheads="1" noCrop="1"/>
              </p:cNvPicPr>
              <p:nvPr/>
            </p:nvPicPr>
            <p:blipFill>
              <a:blip r:embed="rId4" cstate="print"/>
              <a:srcRect/>
              <a:stretch>
                <a:fillRect/>
              </a:stretch>
            </p:blipFill>
            <p:spPr bwMode="auto">
              <a:xfrm>
                <a:off x="0" y="3597"/>
                <a:ext cx="816" cy="723"/>
              </a:xfrm>
              <a:prstGeom prst="rect">
                <a:avLst/>
              </a:prstGeom>
              <a:noFill/>
            </p:spPr>
          </p:pic>
          <p:pic>
            <p:nvPicPr>
              <p:cNvPr id="19491" name="Picture 35" descr="012"/>
              <p:cNvPicPr>
                <a:picLocks noChangeAspect="1" noChangeArrowheads="1" noCrop="1"/>
              </p:cNvPicPr>
              <p:nvPr/>
            </p:nvPicPr>
            <p:blipFill>
              <a:blip r:embed="rId4" cstate="print"/>
              <a:srcRect/>
              <a:stretch>
                <a:fillRect/>
              </a:stretch>
            </p:blipFill>
            <p:spPr bwMode="auto">
              <a:xfrm rot="10800000">
                <a:off x="4944" y="0"/>
                <a:ext cx="816" cy="723"/>
              </a:xfrm>
              <a:prstGeom prst="rect">
                <a:avLst/>
              </a:prstGeom>
              <a:noFill/>
            </p:spPr>
          </p:pic>
          <p:pic>
            <p:nvPicPr>
              <p:cNvPr id="19492" name="Picture 36" descr="012"/>
              <p:cNvPicPr>
                <a:picLocks noChangeAspect="1" noChangeArrowheads="1" noCrop="1"/>
              </p:cNvPicPr>
              <p:nvPr/>
            </p:nvPicPr>
            <p:blipFill>
              <a:blip r:embed="rId4" cstate="print"/>
              <a:srcRect/>
              <a:stretch>
                <a:fillRect/>
              </a:stretch>
            </p:blipFill>
            <p:spPr bwMode="auto">
              <a:xfrm rot="10800000">
                <a:off x="4944" y="3597"/>
                <a:ext cx="816" cy="723"/>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477"/>
                                        </p:tgtEl>
                                        <p:attrNameLst>
                                          <p:attrName>style.visibility</p:attrName>
                                        </p:attrNameLst>
                                      </p:cBhvr>
                                      <p:to>
                                        <p:strVal val="visible"/>
                                      </p:to>
                                    </p:set>
                                    <p:anim calcmode="lin" valueType="num">
                                      <p:cBhvr>
                                        <p:cTn id="7" dur="500" fill="hold"/>
                                        <p:tgtEl>
                                          <p:spTgt spid="19477"/>
                                        </p:tgtEl>
                                        <p:attrNameLst>
                                          <p:attrName>ppt_w</p:attrName>
                                        </p:attrNameLst>
                                      </p:cBhvr>
                                      <p:tavLst>
                                        <p:tav tm="0">
                                          <p:val>
                                            <p:fltVal val="0"/>
                                          </p:val>
                                        </p:tav>
                                        <p:tav tm="100000">
                                          <p:val>
                                            <p:strVal val="#ppt_w"/>
                                          </p:val>
                                        </p:tav>
                                      </p:tavLst>
                                    </p:anim>
                                    <p:anim calcmode="lin" valueType="num">
                                      <p:cBhvr>
                                        <p:cTn id="8" dur="500" fill="hold"/>
                                        <p:tgtEl>
                                          <p:spTgt spid="1947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9476"/>
                                        </p:tgtEl>
                                        <p:attrNameLst>
                                          <p:attrName>style.visibility</p:attrName>
                                        </p:attrNameLst>
                                      </p:cBhvr>
                                      <p:to>
                                        <p:strVal val="visible"/>
                                      </p:to>
                                    </p:set>
                                    <p:animEffect transition="in" filter="wheel(4)">
                                      <p:cBhvr>
                                        <p:cTn id="13" dur="20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p:bldP spid="194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Untitled-1 copyhh"/>
          <p:cNvPicPr>
            <a:picLocks noChangeAspect="1" noChangeArrowheads="1"/>
          </p:cNvPicPr>
          <p:nvPr/>
        </p:nvPicPr>
        <p:blipFill>
          <a:blip r:embed="rId2" cstate="print"/>
          <a:srcRect/>
          <a:stretch>
            <a:fillRect/>
          </a:stretch>
        </p:blipFill>
        <p:spPr bwMode="auto">
          <a:xfrm>
            <a:off x="1512888" y="2584450"/>
            <a:ext cx="6019800" cy="4044950"/>
          </a:xfrm>
          <a:prstGeom prst="rect">
            <a:avLst/>
          </a:prstGeom>
          <a:noFill/>
          <a:ln w="76200">
            <a:solidFill>
              <a:srgbClr val="000000"/>
            </a:solidFill>
            <a:miter lim="800000"/>
            <a:headEnd/>
            <a:tailEnd/>
          </a:ln>
        </p:spPr>
      </p:pic>
      <p:sp>
        <p:nvSpPr>
          <p:cNvPr id="140295" name="Text Box 7"/>
          <p:cNvSpPr txBox="1">
            <a:spLocks noChangeArrowheads="1"/>
          </p:cNvSpPr>
          <p:nvPr/>
        </p:nvSpPr>
        <p:spPr bwMode="auto">
          <a:xfrm>
            <a:off x="2590800" y="806450"/>
            <a:ext cx="4030663" cy="641350"/>
          </a:xfrm>
          <a:prstGeom prst="rect">
            <a:avLst/>
          </a:prstGeom>
          <a:noFill/>
          <a:ln w="9525">
            <a:noFill/>
            <a:miter lim="800000"/>
            <a:headEnd/>
            <a:tailEnd/>
          </a:ln>
          <a:effectLst/>
        </p:spPr>
        <p:txBody>
          <a:bodyPr>
            <a:spAutoFit/>
          </a:bodyPr>
          <a:lstStyle/>
          <a:p>
            <a:pPr>
              <a:spcBef>
                <a:spcPct val="50000"/>
              </a:spcBef>
            </a:pPr>
            <a:r>
              <a:rPr lang="en-US" sz="3600">
                <a:solidFill>
                  <a:srgbClr val="FF0000"/>
                </a:solidFill>
              </a:rPr>
              <a:t>Nước bị ô nhiễm</a:t>
            </a:r>
          </a:p>
        </p:txBody>
      </p:sp>
      <p:sp>
        <p:nvSpPr>
          <p:cNvPr id="140296" name="Text Box 8"/>
          <p:cNvSpPr txBox="1">
            <a:spLocks noChangeArrowheads="1"/>
          </p:cNvSpPr>
          <p:nvPr/>
        </p:nvSpPr>
        <p:spPr bwMode="auto">
          <a:xfrm>
            <a:off x="185738" y="12954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grpSp>
        <p:nvGrpSpPr>
          <p:cNvPr id="140298" name="Group 10"/>
          <p:cNvGrpSpPr>
            <a:grpSpLocks/>
          </p:cNvGrpSpPr>
          <p:nvPr/>
        </p:nvGrpSpPr>
        <p:grpSpPr bwMode="auto">
          <a:xfrm>
            <a:off x="0" y="0"/>
            <a:ext cx="9144000" cy="6880225"/>
            <a:chOff x="0" y="-7"/>
            <a:chExt cx="5800" cy="4334"/>
          </a:xfrm>
        </p:grpSpPr>
        <p:pic>
          <p:nvPicPr>
            <p:cNvPr id="140299" name="Picture 11" descr="muitênchạy2"/>
            <p:cNvPicPr>
              <a:picLocks noChangeAspect="1" noChangeArrowheads="1" noCrop="1"/>
            </p:cNvPicPr>
            <p:nvPr/>
          </p:nvPicPr>
          <p:blipFill>
            <a:blip r:embed="rId3" cstate="print"/>
            <a:srcRect/>
            <a:stretch>
              <a:fillRect/>
            </a:stretch>
          </p:blipFill>
          <p:spPr bwMode="auto">
            <a:xfrm>
              <a:off x="0" y="4176"/>
              <a:ext cx="5760" cy="151"/>
            </a:xfrm>
            <a:prstGeom prst="rect">
              <a:avLst/>
            </a:prstGeom>
            <a:noFill/>
          </p:spPr>
        </p:pic>
        <p:pic>
          <p:nvPicPr>
            <p:cNvPr id="140300" name="Picture 12" descr="muitênchạy2"/>
            <p:cNvPicPr>
              <a:picLocks noChangeAspect="1" noChangeArrowheads="1" noCrop="1"/>
            </p:cNvPicPr>
            <p:nvPr/>
          </p:nvPicPr>
          <p:blipFill>
            <a:blip r:embed="rId3" cstate="print"/>
            <a:srcRect/>
            <a:stretch>
              <a:fillRect/>
            </a:stretch>
          </p:blipFill>
          <p:spPr bwMode="auto">
            <a:xfrm>
              <a:off x="0" y="-7"/>
              <a:ext cx="5760" cy="151"/>
            </a:xfrm>
            <a:prstGeom prst="rect">
              <a:avLst/>
            </a:prstGeom>
            <a:noFill/>
          </p:spPr>
        </p:pic>
        <p:pic>
          <p:nvPicPr>
            <p:cNvPr id="140301" name="Picture 13" descr="muitênchạy2"/>
            <p:cNvPicPr>
              <a:picLocks noChangeAspect="1" noChangeArrowheads="1" noCrop="1"/>
            </p:cNvPicPr>
            <p:nvPr/>
          </p:nvPicPr>
          <p:blipFill>
            <a:blip r:embed="rId3" cstate="print"/>
            <a:srcRect/>
            <a:stretch>
              <a:fillRect/>
            </a:stretch>
          </p:blipFill>
          <p:spPr bwMode="auto">
            <a:xfrm rot="5400000">
              <a:off x="3584" y="2103"/>
              <a:ext cx="4320" cy="113"/>
            </a:xfrm>
            <a:prstGeom prst="rect">
              <a:avLst/>
            </a:prstGeom>
            <a:noFill/>
          </p:spPr>
        </p:pic>
        <p:pic>
          <p:nvPicPr>
            <p:cNvPr id="140302" name="Picture 14" descr="muitênchạy2"/>
            <p:cNvPicPr>
              <a:picLocks noChangeAspect="1" noChangeArrowheads="1" noCrop="1"/>
            </p:cNvPicPr>
            <p:nvPr/>
          </p:nvPicPr>
          <p:blipFill>
            <a:blip r:embed="rId3" cstate="print"/>
            <a:srcRect/>
            <a:stretch>
              <a:fillRect/>
            </a:stretch>
          </p:blipFill>
          <p:spPr bwMode="auto">
            <a:xfrm rot="5400000">
              <a:off x="-2103" y="2103"/>
              <a:ext cx="4320" cy="113"/>
            </a:xfrm>
            <a:prstGeom prst="rect">
              <a:avLst/>
            </a:prstGeom>
            <a:noFill/>
          </p:spPr>
        </p:pic>
      </p:grpSp>
      <p:sp>
        <p:nvSpPr>
          <p:cNvPr id="140303" name="Text Box 15"/>
          <p:cNvSpPr txBox="1">
            <a:spLocks noChangeArrowheads="1"/>
          </p:cNvSpPr>
          <p:nvPr/>
        </p:nvSpPr>
        <p:spPr bwMode="auto">
          <a:xfrm>
            <a:off x="180975" y="1676400"/>
            <a:ext cx="8653463" cy="946150"/>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2. </a:t>
            </a:r>
            <a:r>
              <a:rPr lang="en-US" u="sng">
                <a:solidFill>
                  <a:srgbClr val="CC3300"/>
                </a:solidFill>
              </a:rPr>
              <a:t>Xác định tiêu chuẩn đánh giá nước bị ô nhiễm và nước sạch: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heel(4)">
                                      <p:cBhvr>
                                        <p:cTn id="7" dur="1000"/>
                                        <p:tgtEl>
                                          <p:spTgt spid="140292"/>
                                        </p:tgtEl>
                                      </p:cBhvr>
                                    </p:animEffect>
                                  </p:childTnLst>
                                </p:cTn>
                              </p:par>
                              <p:par>
                                <p:cTn id="8" presetID="1" presetClass="entr" presetSubtype="0" fill="hold" nodeType="withEffect">
                                  <p:stCondLst>
                                    <p:cond delay="0"/>
                                  </p:stCondLst>
                                  <p:childTnLst>
                                    <p:set>
                                      <p:cBhvr>
                                        <p:cTn id="9" dur="1" fill="hold">
                                          <p:stCondLst>
                                            <p:cond delay="0"/>
                                          </p:stCondLst>
                                        </p:cTn>
                                        <p:tgtEl>
                                          <p:spTgt spid="1402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40303"/>
                                        </p:tgtEl>
                                        <p:attrNameLst>
                                          <p:attrName>style.visibility</p:attrName>
                                        </p:attrNameLst>
                                      </p:cBhvr>
                                      <p:to>
                                        <p:strVal val="visible"/>
                                      </p:to>
                                    </p:set>
                                    <p:anim to="" calcmode="lin" valueType="num">
                                      <p:cBhvr>
                                        <p:cTn id="14" dur="1" fill="hold"/>
                                        <p:tgtEl>
                                          <p:spTgt spid="1403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28600" y="1171575"/>
            <a:ext cx="8686800" cy="519113"/>
          </a:xfrm>
          <a:prstGeom prst="rect">
            <a:avLst/>
          </a:prstGeom>
          <a:noFill/>
          <a:ln w="9525">
            <a:noFill/>
            <a:miter lim="800000"/>
            <a:headEnd/>
            <a:tailEnd/>
          </a:ln>
          <a:effectLst/>
        </p:spPr>
        <p:txBody>
          <a:bodyPr>
            <a:spAutoFit/>
          </a:bodyPr>
          <a:lstStyle/>
          <a:p>
            <a:pPr>
              <a:spcBef>
                <a:spcPct val="50000"/>
              </a:spcBef>
            </a:pPr>
            <a:r>
              <a:rPr lang="en-US"/>
              <a:t> </a:t>
            </a:r>
            <a:r>
              <a:rPr lang="en-US" sz="2400">
                <a:solidFill>
                  <a:srgbClr val="0000FF"/>
                </a:solidFill>
              </a:rPr>
              <a:t>* Xác định tiêu chuẩn đánh giá nước bị ô nhiễm và nước sạch</a:t>
            </a:r>
          </a:p>
        </p:txBody>
      </p:sp>
      <p:graphicFrame>
        <p:nvGraphicFramePr>
          <p:cNvPr id="169015" name="Group 55"/>
          <p:cNvGraphicFramePr>
            <a:graphicFrameLocks noGrp="1"/>
          </p:cNvGraphicFramePr>
          <p:nvPr>
            <p:ph/>
          </p:nvPr>
        </p:nvGraphicFramePr>
        <p:xfrm>
          <a:off x="649288" y="1752600"/>
          <a:ext cx="7904162" cy="4300855"/>
        </p:xfrm>
        <a:graphic>
          <a:graphicData uri="http://schemas.openxmlformats.org/drawingml/2006/table">
            <a:tbl>
              <a:tblPr/>
              <a:tblGrid>
                <a:gridCol w="2417762"/>
                <a:gridCol w="2373313"/>
                <a:gridCol w="3113087"/>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rPr>
                        <a:t>Tiêu chuẩn đánh giá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rPr>
                        <a:t>Nước bị ô nhiễm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rPr>
                        <a:t>Nước sạch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 Màu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 Mùi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 Vị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 Vi sinh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 Các chất hòa 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9007" name="WordArt 47"/>
          <p:cNvSpPr>
            <a:spLocks noChangeArrowheads="1" noChangeShapeType="1" noTextEdit="1"/>
          </p:cNvSpPr>
          <p:nvPr/>
        </p:nvSpPr>
        <p:spPr bwMode="auto">
          <a:xfrm>
            <a:off x="2520950" y="914400"/>
            <a:ext cx="4143375" cy="381000"/>
          </a:xfrm>
          <a:prstGeom prst="rect">
            <a:avLst/>
          </a:prstGeom>
        </p:spPr>
        <p:txBody>
          <a:bodyPr wrap="none" fromWordArt="1">
            <a:prstTxWarp prst="textPlain">
              <a:avLst>
                <a:gd name="adj" fmla="val 50000"/>
              </a:avLst>
            </a:prstTxWarp>
          </a:bodyPr>
          <a:lstStyle/>
          <a:p>
            <a:pPr algn="ctr"/>
            <a:r>
              <a:rPr lang="vi-VN" sz="3600" kern="10" dirty="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dirty="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grpSp>
        <p:nvGrpSpPr>
          <p:cNvPr id="169008" name="Group 48"/>
          <p:cNvGrpSpPr>
            <a:grpSpLocks/>
          </p:cNvGrpSpPr>
          <p:nvPr/>
        </p:nvGrpSpPr>
        <p:grpSpPr bwMode="auto">
          <a:xfrm>
            <a:off x="0" y="0"/>
            <a:ext cx="9144000" cy="6880225"/>
            <a:chOff x="0" y="-7"/>
            <a:chExt cx="5800" cy="4334"/>
          </a:xfrm>
        </p:grpSpPr>
        <p:pic>
          <p:nvPicPr>
            <p:cNvPr id="169009" name="Picture 49" descr="muitênchạy2"/>
            <p:cNvPicPr>
              <a:picLocks noChangeAspect="1" noChangeArrowheads="1" noCrop="1"/>
            </p:cNvPicPr>
            <p:nvPr/>
          </p:nvPicPr>
          <p:blipFill>
            <a:blip r:embed="rId2" cstate="print"/>
            <a:srcRect/>
            <a:stretch>
              <a:fillRect/>
            </a:stretch>
          </p:blipFill>
          <p:spPr bwMode="auto">
            <a:xfrm>
              <a:off x="0" y="4176"/>
              <a:ext cx="5760" cy="151"/>
            </a:xfrm>
            <a:prstGeom prst="rect">
              <a:avLst/>
            </a:prstGeom>
            <a:noFill/>
          </p:spPr>
        </p:pic>
        <p:pic>
          <p:nvPicPr>
            <p:cNvPr id="169010" name="Picture 50" descr="muitênchạy2"/>
            <p:cNvPicPr>
              <a:picLocks noChangeAspect="1" noChangeArrowheads="1" noCrop="1"/>
            </p:cNvPicPr>
            <p:nvPr/>
          </p:nvPicPr>
          <p:blipFill>
            <a:blip r:embed="rId2" cstate="print"/>
            <a:srcRect/>
            <a:stretch>
              <a:fillRect/>
            </a:stretch>
          </p:blipFill>
          <p:spPr bwMode="auto">
            <a:xfrm>
              <a:off x="0" y="-7"/>
              <a:ext cx="5760" cy="151"/>
            </a:xfrm>
            <a:prstGeom prst="rect">
              <a:avLst/>
            </a:prstGeom>
            <a:noFill/>
          </p:spPr>
        </p:pic>
        <p:pic>
          <p:nvPicPr>
            <p:cNvPr id="169011" name="Picture 51" descr="muitênchạy2"/>
            <p:cNvPicPr>
              <a:picLocks noChangeAspect="1" noChangeArrowheads="1" noCrop="1"/>
            </p:cNvPicPr>
            <p:nvPr/>
          </p:nvPicPr>
          <p:blipFill>
            <a:blip r:embed="rId2" cstate="print"/>
            <a:srcRect/>
            <a:stretch>
              <a:fillRect/>
            </a:stretch>
          </p:blipFill>
          <p:spPr bwMode="auto">
            <a:xfrm rot="5400000">
              <a:off x="3584" y="2103"/>
              <a:ext cx="4320" cy="113"/>
            </a:xfrm>
            <a:prstGeom prst="rect">
              <a:avLst/>
            </a:prstGeom>
            <a:noFill/>
          </p:spPr>
        </p:pic>
        <p:pic>
          <p:nvPicPr>
            <p:cNvPr id="169012" name="Picture 52" descr="muitênchạy2"/>
            <p:cNvPicPr>
              <a:picLocks noChangeAspect="1" noChangeArrowheads="1" noCrop="1"/>
            </p:cNvPicPr>
            <p:nvPr/>
          </p:nvPicPr>
          <p:blipFill>
            <a:blip r:embed="rId2" cstate="print"/>
            <a:srcRect/>
            <a:stretch>
              <a:fillRect/>
            </a:stretch>
          </p:blipFill>
          <p:spPr bwMode="auto">
            <a:xfrm rot="5400000">
              <a:off x="-2103" y="2103"/>
              <a:ext cx="4320" cy="11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1000" fill="hold"/>
                                        <p:tgtEl>
                                          <p:spTgt spid="168962"/>
                                        </p:tgtEl>
                                        <p:attrNameLst>
                                          <p:attrName>ppt_x</p:attrName>
                                        </p:attrNameLst>
                                      </p:cBhvr>
                                      <p:tavLst>
                                        <p:tav tm="0">
                                          <p:val>
                                            <p:strVal val="#ppt_x-.2"/>
                                          </p:val>
                                        </p:tav>
                                        <p:tav tm="100000">
                                          <p:val>
                                            <p:strVal val="#ppt_x"/>
                                          </p:val>
                                        </p:tav>
                                      </p:tavLst>
                                    </p:anim>
                                    <p:anim calcmode="lin" valueType="num">
                                      <p:cBhvr>
                                        <p:cTn id="8" dur="1000" fill="hold"/>
                                        <p:tgtEl>
                                          <p:spTgt spid="168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896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69015"/>
                                        </p:tgtEl>
                                        <p:attrNameLst>
                                          <p:attrName>style.visibility</p:attrName>
                                        </p:attrNameLst>
                                      </p:cBhvr>
                                      <p:to>
                                        <p:strVal val="visible"/>
                                      </p:to>
                                    </p:set>
                                    <p:animEffect transition="in" filter="fade">
                                      <p:cBhvr>
                                        <p:cTn id="14" dur="1000"/>
                                        <p:tgtEl>
                                          <p:spTgt spid="169015"/>
                                        </p:tgtEl>
                                      </p:cBhvr>
                                    </p:animEffect>
                                    <p:anim calcmode="lin" valueType="num">
                                      <p:cBhvr>
                                        <p:cTn id="15" dur="1000" fill="hold"/>
                                        <p:tgtEl>
                                          <p:spTgt spid="169015"/>
                                        </p:tgtEl>
                                        <p:attrNameLst>
                                          <p:attrName>ppt_x</p:attrName>
                                        </p:attrNameLst>
                                      </p:cBhvr>
                                      <p:tavLst>
                                        <p:tav tm="0">
                                          <p:val>
                                            <p:strVal val="#ppt_x"/>
                                          </p:val>
                                        </p:tav>
                                        <p:tav tm="100000">
                                          <p:val>
                                            <p:strVal val="#ppt_x"/>
                                          </p:val>
                                        </p:tav>
                                      </p:tavLst>
                                    </p:anim>
                                    <p:anim calcmode="lin" valueType="num">
                                      <p:cBhvr>
                                        <p:cTn id="16" dur="900" decel="100000" fill="hold"/>
                                        <p:tgtEl>
                                          <p:spTgt spid="16901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69015"/>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169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228600" y="1171575"/>
            <a:ext cx="8686800" cy="519113"/>
          </a:xfrm>
          <a:prstGeom prst="rect">
            <a:avLst/>
          </a:prstGeom>
          <a:noFill/>
          <a:ln w="9525">
            <a:noFill/>
            <a:miter lim="800000"/>
            <a:headEnd/>
            <a:tailEnd/>
          </a:ln>
          <a:effectLst/>
        </p:spPr>
        <p:txBody>
          <a:bodyPr>
            <a:spAutoFit/>
          </a:bodyPr>
          <a:lstStyle/>
          <a:p>
            <a:pPr>
              <a:spcBef>
                <a:spcPct val="50000"/>
              </a:spcBef>
            </a:pPr>
            <a:r>
              <a:rPr lang="en-US"/>
              <a:t> </a:t>
            </a:r>
            <a:r>
              <a:rPr lang="en-US" sz="2400">
                <a:solidFill>
                  <a:srgbClr val="0000FF"/>
                </a:solidFill>
              </a:rPr>
              <a:t>* Xác định tiêu chuẩn đánh giá nước bị ô nhiễm và nước sạch</a:t>
            </a:r>
          </a:p>
        </p:txBody>
      </p:sp>
      <p:graphicFrame>
        <p:nvGraphicFramePr>
          <p:cNvPr id="170036" name="Group 52"/>
          <p:cNvGraphicFramePr>
            <a:graphicFrameLocks noGrp="1"/>
          </p:cNvGraphicFramePr>
          <p:nvPr>
            <p:ph/>
          </p:nvPr>
        </p:nvGraphicFramePr>
        <p:xfrm>
          <a:off x="228600" y="1752600"/>
          <a:ext cx="8763000" cy="4800602"/>
        </p:xfrm>
        <a:graphic>
          <a:graphicData uri="http://schemas.openxmlformats.org/drawingml/2006/table">
            <a:tbl>
              <a:tblPr/>
              <a:tblGrid>
                <a:gridCol w="2286000"/>
                <a:gridCol w="3025775"/>
                <a:gridCol w="3451225"/>
              </a:tblGrid>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rPr>
                        <a:t>Tiêu chuẩn đánh giá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rPr>
                        <a:t>Nước bị ô nhiễm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rPr>
                        <a:t>Nước sạch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 Màu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 Mùi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 Vị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 Vi sinh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 Các chất hòa tan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70019" name="Group 35"/>
          <p:cNvGrpSpPr>
            <a:grpSpLocks/>
          </p:cNvGrpSpPr>
          <p:nvPr/>
        </p:nvGrpSpPr>
        <p:grpSpPr bwMode="auto">
          <a:xfrm>
            <a:off x="0" y="0"/>
            <a:ext cx="9144000" cy="6880225"/>
            <a:chOff x="0" y="-7"/>
            <a:chExt cx="5800" cy="4334"/>
          </a:xfrm>
        </p:grpSpPr>
        <p:pic>
          <p:nvPicPr>
            <p:cNvPr id="170020" name="Picture 36" descr="muitênchạy2"/>
            <p:cNvPicPr>
              <a:picLocks noChangeAspect="1" noChangeArrowheads="1" noCrop="1"/>
            </p:cNvPicPr>
            <p:nvPr/>
          </p:nvPicPr>
          <p:blipFill>
            <a:blip r:embed="rId2" cstate="print"/>
            <a:srcRect/>
            <a:stretch>
              <a:fillRect/>
            </a:stretch>
          </p:blipFill>
          <p:spPr bwMode="auto">
            <a:xfrm>
              <a:off x="0" y="4176"/>
              <a:ext cx="5760" cy="151"/>
            </a:xfrm>
            <a:prstGeom prst="rect">
              <a:avLst/>
            </a:prstGeom>
            <a:noFill/>
          </p:spPr>
        </p:pic>
        <p:pic>
          <p:nvPicPr>
            <p:cNvPr id="170021" name="Picture 37" descr="muitênchạy2"/>
            <p:cNvPicPr>
              <a:picLocks noChangeAspect="1" noChangeArrowheads="1" noCrop="1"/>
            </p:cNvPicPr>
            <p:nvPr/>
          </p:nvPicPr>
          <p:blipFill>
            <a:blip r:embed="rId2" cstate="print"/>
            <a:srcRect/>
            <a:stretch>
              <a:fillRect/>
            </a:stretch>
          </p:blipFill>
          <p:spPr bwMode="auto">
            <a:xfrm>
              <a:off x="0" y="-7"/>
              <a:ext cx="5760" cy="151"/>
            </a:xfrm>
            <a:prstGeom prst="rect">
              <a:avLst/>
            </a:prstGeom>
            <a:noFill/>
          </p:spPr>
        </p:pic>
        <p:pic>
          <p:nvPicPr>
            <p:cNvPr id="170022" name="Picture 38" descr="muitênchạy2"/>
            <p:cNvPicPr>
              <a:picLocks noChangeAspect="1" noChangeArrowheads="1" noCrop="1"/>
            </p:cNvPicPr>
            <p:nvPr/>
          </p:nvPicPr>
          <p:blipFill>
            <a:blip r:embed="rId2" cstate="print"/>
            <a:srcRect/>
            <a:stretch>
              <a:fillRect/>
            </a:stretch>
          </p:blipFill>
          <p:spPr bwMode="auto">
            <a:xfrm rot="5400000">
              <a:off x="3584" y="2103"/>
              <a:ext cx="4320" cy="113"/>
            </a:xfrm>
            <a:prstGeom prst="rect">
              <a:avLst/>
            </a:prstGeom>
            <a:noFill/>
          </p:spPr>
        </p:pic>
        <p:pic>
          <p:nvPicPr>
            <p:cNvPr id="170023" name="Picture 39" descr="muitênchạy2"/>
            <p:cNvPicPr>
              <a:picLocks noChangeAspect="1" noChangeArrowheads="1" noCrop="1"/>
            </p:cNvPicPr>
            <p:nvPr/>
          </p:nvPicPr>
          <p:blipFill>
            <a:blip r:embed="rId2" cstate="print"/>
            <a:srcRect/>
            <a:stretch>
              <a:fillRect/>
            </a:stretch>
          </p:blipFill>
          <p:spPr bwMode="auto">
            <a:xfrm rot="5400000">
              <a:off x="-2103" y="2103"/>
              <a:ext cx="4320" cy="113"/>
            </a:xfrm>
            <a:prstGeom prst="rect">
              <a:avLst/>
            </a:prstGeom>
            <a:noFill/>
          </p:spPr>
        </p:pic>
      </p:grpSp>
      <p:grpSp>
        <p:nvGrpSpPr>
          <p:cNvPr id="170045" name="Group 61"/>
          <p:cNvGrpSpPr>
            <a:grpSpLocks/>
          </p:cNvGrpSpPr>
          <p:nvPr/>
        </p:nvGrpSpPr>
        <p:grpSpPr bwMode="auto">
          <a:xfrm>
            <a:off x="2460625" y="2895600"/>
            <a:ext cx="6662738" cy="3700463"/>
            <a:chOff x="1550" y="1824"/>
            <a:chExt cx="4197" cy="2331"/>
          </a:xfrm>
        </p:grpSpPr>
        <p:sp>
          <p:nvSpPr>
            <p:cNvPr id="170034" name="Text Box 50"/>
            <p:cNvSpPr txBox="1">
              <a:spLocks noChangeArrowheads="1"/>
            </p:cNvSpPr>
            <p:nvPr/>
          </p:nvSpPr>
          <p:spPr bwMode="auto">
            <a:xfrm>
              <a:off x="1635" y="1824"/>
              <a:ext cx="1776" cy="327"/>
            </a:xfrm>
            <a:prstGeom prst="rect">
              <a:avLst/>
            </a:prstGeom>
            <a:noFill/>
            <a:ln w="9525">
              <a:noFill/>
              <a:miter lim="800000"/>
              <a:headEnd/>
              <a:tailEnd/>
            </a:ln>
            <a:effectLst/>
          </p:spPr>
          <p:txBody>
            <a:bodyPr>
              <a:spAutoFit/>
            </a:bodyPr>
            <a:lstStyle/>
            <a:p>
              <a:pPr>
                <a:spcBef>
                  <a:spcPct val="50000"/>
                </a:spcBef>
              </a:pPr>
              <a:r>
                <a:rPr lang="en-US"/>
                <a:t>Có màu, vẩn đục</a:t>
              </a:r>
            </a:p>
          </p:txBody>
        </p:sp>
        <p:sp>
          <p:nvSpPr>
            <p:cNvPr id="170035" name="Text Box 51"/>
            <p:cNvSpPr txBox="1">
              <a:spLocks noChangeArrowheads="1"/>
            </p:cNvSpPr>
            <p:nvPr/>
          </p:nvSpPr>
          <p:spPr bwMode="auto">
            <a:xfrm>
              <a:off x="3539" y="1840"/>
              <a:ext cx="2208" cy="288"/>
            </a:xfrm>
            <a:prstGeom prst="rect">
              <a:avLst/>
            </a:prstGeom>
            <a:noFill/>
            <a:ln w="9525">
              <a:noFill/>
              <a:miter lim="800000"/>
              <a:headEnd/>
              <a:tailEnd/>
            </a:ln>
            <a:effectLst/>
          </p:spPr>
          <p:txBody>
            <a:bodyPr>
              <a:spAutoFit/>
            </a:bodyPr>
            <a:lstStyle/>
            <a:p>
              <a:pPr>
                <a:spcBef>
                  <a:spcPct val="50000"/>
                </a:spcBef>
              </a:pPr>
              <a:r>
                <a:rPr lang="en-US" sz="2400"/>
                <a:t>Không màu, trong suốt</a:t>
              </a:r>
            </a:p>
          </p:txBody>
        </p:sp>
        <p:sp>
          <p:nvSpPr>
            <p:cNvPr id="170038" name="Text Box 54"/>
            <p:cNvSpPr txBox="1">
              <a:spLocks noChangeArrowheads="1"/>
            </p:cNvSpPr>
            <p:nvPr/>
          </p:nvSpPr>
          <p:spPr bwMode="auto">
            <a:xfrm>
              <a:off x="1632" y="2217"/>
              <a:ext cx="1776" cy="327"/>
            </a:xfrm>
            <a:prstGeom prst="rect">
              <a:avLst/>
            </a:prstGeom>
            <a:noFill/>
            <a:ln w="9525">
              <a:noFill/>
              <a:miter lim="800000"/>
              <a:headEnd/>
              <a:tailEnd/>
            </a:ln>
            <a:effectLst/>
          </p:spPr>
          <p:txBody>
            <a:bodyPr>
              <a:spAutoFit/>
            </a:bodyPr>
            <a:lstStyle/>
            <a:p>
              <a:pPr>
                <a:spcBef>
                  <a:spcPct val="50000"/>
                </a:spcBef>
              </a:pPr>
              <a:r>
                <a:rPr lang="en-US"/>
                <a:t>Có mùi hôi</a:t>
              </a:r>
            </a:p>
          </p:txBody>
        </p:sp>
        <p:sp>
          <p:nvSpPr>
            <p:cNvPr id="170039" name="Text Box 55"/>
            <p:cNvSpPr txBox="1">
              <a:spLocks noChangeArrowheads="1"/>
            </p:cNvSpPr>
            <p:nvPr/>
          </p:nvSpPr>
          <p:spPr bwMode="auto">
            <a:xfrm>
              <a:off x="3552" y="2217"/>
              <a:ext cx="1776" cy="327"/>
            </a:xfrm>
            <a:prstGeom prst="rect">
              <a:avLst/>
            </a:prstGeom>
            <a:noFill/>
            <a:ln w="9525">
              <a:noFill/>
              <a:miter lim="800000"/>
              <a:headEnd/>
              <a:tailEnd/>
            </a:ln>
            <a:effectLst/>
          </p:spPr>
          <p:txBody>
            <a:bodyPr>
              <a:spAutoFit/>
            </a:bodyPr>
            <a:lstStyle/>
            <a:p>
              <a:pPr>
                <a:spcBef>
                  <a:spcPct val="50000"/>
                </a:spcBef>
              </a:pPr>
              <a:r>
                <a:rPr lang="en-US"/>
                <a:t>Không mùi</a:t>
              </a:r>
            </a:p>
          </p:txBody>
        </p:sp>
        <p:sp>
          <p:nvSpPr>
            <p:cNvPr id="170040" name="Text Box 56"/>
            <p:cNvSpPr txBox="1">
              <a:spLocks noChangeArrowheads="1"/>
            </p:cNvSpPr>
            <p:nvPr/>
          </p:nvSpPr>
          <p:spPr bwMode="auto">
            <a:xfrm>
              <a:off x="1550" y="3073"/>
              <a:ext cx="2053" cy="269"/>
            </a:xfrm>
            <a:prstGeom prst="rect">
              <a:avLst/>
            </a:prstGeom>
            <a:noFill/>
            <a:ln w="9525">
              <a:noFill/>
              <a:miter lim="800000"/>
              <a:headEnd/>
              <a:tailEnd/>
            </a:ln>
            <a:effectLst/>
          </p:spPr>
          <p:txBody>
            <a:bodyPr>
              <a:spAutoFit/>
            </a:bodyPr>
            <a:lstStyle/>
            <a:p>
              <a:pPr>
                <a:spcBef>
                  <a:spcPct val="50000"/>
                </a:spcBef>
              </a:pPr>
              <a:r>
                <a:rPr lang="en-US" sz="2200"/>
                <a:t>Nhiều quá mức cho phép</a:t>
              </a:r>
            </a:p>
          </p:txBody>
        </p:sp>
        <p:sp>
          <p:nvSpPr>
            <p:cNvPr id="170041" name="Text Box 57"/>
            <p:cNvSpPr txBox="1">
              <a:spLocks noChangeArrowheads="1"/>
            </p:cNvSpPr>
            <p:nvPr/>
          </p:nvSpPr>
          <p:spPr bwMode="auto">
            <a:xfrm>
              <a:off x="3482" y="3011"/>
              <a:ext cx="2256" cy="442"/>
            </a:xfrm>
            <a:prstGeom prst="rect">
              <a:avLst/>
            </a:prstGeom>
            <a:noFill/>
            <a:ln w="9525">
              <a:noFill/>
              <a:miter lim="800000"/>
              <a:headEnd/>
              <a:tailEnd/>
            </a:ln>
            <a:effectLst/>
          </p:spPr>
          <p:txBody>
            <a:bodyPr>
              <a:spAutoFit/>
            </a:bodyPr>
            <a:lstStyle/>
            <a:p>
              <a:pPr>
                <a:spcBef>
                  <a:spcPct val="50000"/>
                </a:spcBef>
              </a:pPr>
              <a:r>
                <a:rPr lang="en-US" sz="2000"/>
                <a:t>Không có hoặc có ít không đủ gây hại</a:t>
              </a:r>
            </a:p>
          </p:txBody>
        </p:sp>
        <p:sp>
          <p:nvSpPr>
            <p:cNvPr id="170042" name="Text Box 58"/>
            <p:cNvSpPr txBox="1">
              <a:spLocks noChangeArrowheads="1"/>
            </p:cNvSpPr>
            <p:nvPr/>
          </p:nvSpPr>
          <p:spPr bwMode="auto">
            <a:xfrm>
              <a:off x="3552" y="2601"/>
              <a:ext cx="1776" cy="327"/>
            </a:xfrm>
            <a:prstGeom prst="rect">
              <a:avLst/>
            </a:prstGeom>
            <a:noFill/>
            <a:ln w="9525">
              <a:noFill/>
              <a:miter lim="800000"/>
              <a:headEnd/>
              <a:tailEnd/>
            </a:ln>
            <a:effectLst/>
          </p:spPr>
          <p:txBody>
            <a:bodyPr>
              <a:spAutoFit/>
            </a:bodyPr>
            <a:lstStyle/>
            <a:p>
              <a:pPr>
                <a:spcBef>
                  <a:spcPct val="50000"/>
                </a:spcBef>
              </a:pPr>
              <a:r>
                <a:rPr lang="en-US"/>
                <a:t>Không vị</a:t>
              </a:r>
            </a:p>
          </p:txBody>
        </p:sp>
        <p:sp>
          <p:nvSpPr>
            <p:cNvPr id="170043" name="Text Box 59"/>
            <p:cNvSpPr txBox="1">
              <a:spLocks noChangeArrowheads="1"/>
            </p:cNvSpPr>
            <p:nvPr/>
          </p:nvSpPr>
          <p:spPr bwMode="auto">
            <a:xfrm>
              <a:off x="1692" y="3407"/>
              <a:ext cx="1920" cy="748"/>
            </a:xfrm>
            <a:prstGeom prst="rect">
              <a:avLst/>
            </a:prstGeom>
            <a:noFill/>
            <a:ln w="9525">
              <a:noFill/>
              <a:miter lim="800000"/>
              <a:headEnd/>
              <a:tailEnd/>
            </a:ln>
            <a:effectLst/>
          </p:spPr>
          <p:txBody>
            <a:bodyPr>
              <a:spAutoFit/>
            </a:bodyPr>
            <a:lstStyle/>
            <a:p>
              <a:pPr>
                <a:spcBef>
                  <a:spcPct val="50000"/>
                </a:spcBef>
              </a:pPr>
              <a:r>
                <a:rPr lang="en-US" sz="2400"/>
                <a:t>Chứa các chất hoà tan có hại cho sức khoẻ</a:t>
              </a:r>
            </a:p>
          </p:txBody>
        </p:sp>
        <p:sp>
          <p:nvSpPr>
            <p:cNvPr id="170044" name="Text Box 60"/>
            <p:cNvSpPr txBox="1">
              <a:spLocks noChangeArrowheads="1"/>
            </p:cNvSpPr>
            <p:nvPr/>
          </p:nvSpPr>
          <p:spPr bwMode="auto">
            <a:xfrm>
              <a:off x="3531" y="3418"/>
              <a:ext cx="2112" cy="518"/>
            </a:xfrm>
            <a:prstGeom prst="rect">
              <a:avLst/>
            </a:prstGeom>
            <a:noFill/>
            <a:ln w="9525">
              <a:noFill/>
              <a:miter lim="800000"/>
              <a:headEnd/>
              <a:tailEnd/>
            </a:ln>
            <a:effectLst/>
          </p:spPr>
          <p:txBody>
            <a:bodyPr>
              <a:spAutoFit/>
            </a:bodyPr>
            <a:lstStyle/>
            <a:p>
              <a:pPr>
                <a:spcBef>
                  <a:spcPct val="50000"/>
                </a:spcBef>
              </a:pPr>
              <a:r>
                <a:rPr lang="en-US" sz="2400"/>
                <a:t>Không có các chất hoà tan có hại cho sức khoẻ</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1000" fill="hold"/>
                                        <p:tgtEl>
                                          <p:spTgt spid="169986"/>
                                        </p:tgtEl>
                                        <p:attrNameLst>
                                          <p:attrName>ppt_x</p:attrName>
                                        </p:attrNameLst>
                                      </p:cBhvr>
                                      <p:tavLst>
                                        <p:tav tm="0">
                                          <p:val>
                                            <p:strVal val="#ppt_x-.2"/>
                                          </p:val>
                                        </p:tav>
                                        <p:tav tm="100000">
                                          <p:val>
                                            <p:strVal val="#ppt_x"/>
                                          </p:val>
                                        </p:tav>
                                      </p:tavLst>
                                    </p:anim>
                                    <p:anim calcmode="lin" valueType="num">
                                      <p:cBhvr>
                                        <p:cTn id="8" dur="1000" fill="hold"/>
                                        <p:tgtEl>
                                          <p:spTgt spid="169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998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70036"/>
                                        </p:tgtEl>
                                        <p:attrNameLst>
                                          <p:attrName>style.visibility</p:attrName>
                                        </p:attrNameLst>
                                      </p:cBhvr>
                                      <p:to>
                                        <p:strVal val="visible"/>
                                      </p:to>
                                    </p:set>
                                    <p:animEffect transition="in" filter="fade">
                                      <p:cBhvr>
                                        <p:cTn id="14" dur="1000"/>
                                        <p:tgtEl>
                                          <p:spTgt spid="170036"/>
                                        </p:tgtEl>
                                      </p:cBhvr>
                                    </p:animEffect>
                                    <p:anim calcmode="lin" valueType="num">
                                      <p:cBhvr>
                                        <p:cTn id="15" dur="1000" fill="hold"/>
                                        <p:tgtEl>
                                          <p:spTgt spid="170036"/>
                                        </p:tgtEl>
                                        <p:attrNameLst>
                                          <p:attrName>ppt_x</p:attrName>
                                        </p:attrNameLst>
                                      </p:cBhvr>
                                      <p:tavLst>
                                        <p:tav tm="0">
                                          <p:val>
                                            <p:strVal val="#ppt_x"/>
                                          </p:val>
                                        </p:tav>
                                        <p:tav tm="100000">
                                          <p:val>
                                            <p:strVal val="#ppt_x"/>
                                          </p:val>
                                        </p:tav>
                                      </p:tavLst>
                                    </p:anim>
                                    <p:anim calcmode="lin" valueType="num">
                                      <p:cBhvr>
                                        <p:cTn id="16" dur="900" decel="100000" fill="hold"/>
                                        <p:tgtEl>
                                          <p:spTgt spid="17003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70036"/>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170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116" name="Picture 60"/>
          <p:cNvPicPr>
            <a:picLocks noChangeAspect="1" noChangeArrowheads="1"/>
          </p:cNvPicPr>
          <p:nvPr/>
        </p:nvPicPr>
        <p:blipFill>
          <a:blip r:embed="rId2" cstate="print"/>
          <a:srcRect/>
          <a:stretch>
            <a:fillRect/>
          </a:stretch>
        </p:blipFill>
        <p:spPr bwMode="auto">
          <a:xfrm>
            <a:off x="3105150" y="1371600"/>
            <a:ext cx="2609850" cy="1752600"/>
          </a:xfrm>
          <a:prstGeom prst="rect">
            <a:avLst/>
          </a:prstGeom>
          <a:noFill/>
          <a:ln w="76200">
            <a:solidFill>
              <a:schemeClr val="tx1"/>
            </a:solidFill>
            <a:miter lim="800000"/>
            <a:headEnd/>
            <a:tailEnd/>
          </a:ln>
          <a:effectLst/>
        </p:spPr>
      </p:pic>
      <p:pic>
        <p:nvPicPr>
          <p:cNvPr id="173115" name="Picture 59"/>
          <p:cNvPicPr>
            <a:picLocks noChangeAspect="1" noChangeArrowheads="1"/>
          </p:cNvPicPr>
          <p:nvPr/>
        </p:nvPicPr>
        <p:blipFill>
          <a:blip r:embed="rId3" cstate="print"/>
          <a:srcRect/>
          <a:stretch>
            <a:fillRect/>
          </a:stretch>
        </p:blipFill>
        <p:spPr bwMode="auto">
          <a:xfrm>
            <a:off x="228600" y="2209800"/>
            <a:ext cx="2133600" cy="2038350"/>
          </a:xfrm>
          <a:prstGeom prst="rect">
            <a:avLst/>
          </a:prstGeom>
          <a:noFill/>
          <a:ln w="76200">
            <a:solidFill>
              <a:srgbClr val="00FF00"/>
            </a:solidFill>
            <a:miter lim="800000"/>
            <a:headEnd/>
            <a:tailEnd/>
          </a:ln>
          <a:effectLst/>
        </p:spPr>
      </p:pic>
      <p:pic>
        <p:nvPicPr>
          <p:cNvPr id="173114" name="Picture 58"/>
          <p:cNvPicPr>
            <a:picLocks noChangeAspect="1" noChangeArrowheads="1"/>
          </p:cNvPicPr>
          <p:nvPr/>
        </p:nvPicPr>
        <p:blipFill>
          <a:blip r:embed="rId4" cstate="print"/>
          <a:srcRect/>
          <a:stretch>
            <a:fillRect/>
          </a:stretch>
        </p:blipFill>
        <p:spPr bwMode="auto">
          <a:xfrm>
            <a:off x="304800" y="4724400"/>
            <a:ext cx="2143125" cy="1824038"/>
          </a:xfrm>
          <a:prstGeom prst="rect">
            <a:avLst/>
          </a:prstGeom>
          <a:noFill/>
          <a:ln w="76200">
            <a:solidFill>
              <a:srgbClr val="CC3300"/>
            </a:solidFill>
            <a:miter lim="800000"/>
            <a:headEnd/>
            <a:tailEnd/>
          </a:ln>
          <a:effectLst/>
        </p:spPr>
      </p:pic>
      <p:pic>
        <p:nvPicPr>
          <p:cNvPr id="173113" name="Picture 57"/>
          <p:cNvPicPr>
            <a:picLocks noChangeAspect="1" noChangeArrowheads="1"/>
          </p:cNvPicPr>
          <p:nvPr/>
        </p:nvPicPr>
        <p:blipFill>
          <a:blip r:embed="rId5" cstate="print"/>
          <a:srcRect/>
          <a:stretch>
            <a:fillRect/>
          </a:stretch>
        </p:blipFill>
        <p:spPr bwMode="auto">
          <a:xfrm>
            <a:off x="6172200" y="4572000"/>
            <a:ext cx="2514600" cy="1981200"/>
          </a:xfrm>
          <a:prstGeom prst="rect">
            <a:avLst/>
          </a:prstGeom>
          <a:noFill/>
          <a:ln w="76200">
            <a:solidFill>
              <a:srgbClr val="0000FF"/>
            </a:solidFill>
            <a:miter lim="800000"/>
            <a:headEnd/>
            <a:tailEnd/>
          </a:ln>
          <a:effectLst/>
        </p:spPr>
      </p:pic>
      <p:grpSp>
        <p:nvGrpSpPr>
          <p:cNvPr id="173091" name="Group 35"/>
          <p:cNvGrpSpPr>
            <a:grpSpLocks/>
          </p:cNvGrpSpPr>
          <p:nvPr/>
        </p:nvGrpSpPr>
        <p:grpSpPr bwMode="auto">
          <a:xfrm>
            <a:off x="0" y="0"/>
            <a:ext cx="9144000" cy="6880225"/>
            <a:chOff x="0" y="-7"/>
            <a:chExt cx="5800" cy="4334"/>
          </a:xfrm>
        </p:grpSpPr>
        <p:pic>
          <p:nvPicPr>
            <p:cNvPr id="173092" name="Picture 36" descr="muitênchạy2"/>
            <p:cNvPicPr>
              <a:picLocks noChangeAspect="1" noChangeArrowheads="1" noCrop="1"/>
            </p:cNvPicPr>
            <p:nvPr/>
          </p:nvPicPr>
          <p:blipFill>
            <a:blip r:embed="rId6" cstate="print"/>
            <a:srcRect/>
            <a:stretch>
              <a:fillRect/>
            </a:stretch>
          </p:blipFill>
          <p:spPr bwMode="auto">
            <a:xfrm>
              <a:off x="0" y="4176"/>
              <a:ext cx="5760" cy="151"/>
            </a:xfrm>
            <a:prstGeom prst="rect">
              <a:avLst/>
            </a:prstGeom>
            <a:noFill/>
          </p:spPr>
        </p:pic>
        <p:pic>
          <p:nvPicPr>
            <p:cNvPr id="173093" name="Picture 37" descr="muitênchạy2"/>
            <p:cNvPicPr>
              <a:picLocks noChangeAspect="1" noChangeArrowheads="1" noCrop="1"/>
            </p:cNvPicPr>
            <p:nvPr/>
          </p:nvPicPr>
          <p:blipFill>
            <a:blip r:embed="rId6" cstate="print"/>
            <a:srcRect/>
            <a:stretch>
              <a:fillRect/>
            </a:stretch>
          </p:blipFill>
          <p:spPr bwMode="auto">
            <a:xfrm>
              <a:off x="0" y="-7"/>
              <a:ext cx="5760" cy="151"/>
            </a:xfrm>
            <a:prstGeom prst="rect">
              <a:avLst/>
            </a:prstGeom>
            <a:noFill/>
          </p:spPr>
        </p:pic>
        <p:pic>
          <p:nvPicPr>
            <p:cNvPr id="173094" name="Picture 38" descr="muitênchạy2"/>
            <p:cNvPicPr>
              <a:picLocks noChangeAspect="1" noChangeArrowheads="1" noCrop="1"/>
            </p:cNvPicPr>
            <p:nvPr/>
          </p:nvPicPr>
          <p:blipFill>
            <a:blip r:embed="rId6" cstate="print"/>
            <a:srcRect/>
            <a:stretch>
              <a:fillRect/>
            </a:stretch>
          </p:blipFill>
          <p:spPr bwMode="auto">
            <a:xfrm rot="5400000">
              <a:off x="3584" y="2103"/>
              <a:ext cx="4320" cy="113"/>
            </a:xfrm>
            <a:prstGeom prst="rect">
              <a:avLst/>
            </a:prstGeom>
            <a:noFill/>
          </p:spPr>
        </p:pic>
        <p:pic>
          <p:nvPicPr>
            <p:cNvPr id="173095" name="Picture 39" descr="muitênchạy2"/>
            <p:cNvPicPr>
              <a:picLocks noChangeAspect="1" noChangeArrowheads="1" noCrop="1"/>
            </p:cNvPicPr>
            <p:nvPr/>
          </p:nvPicPr>
          <p:blipFill>
            <a:blip r:embed="rId6" cstate="print"/>
            <a:srcRect/>
            <a:stretch>
              <a:fillRect/>
            </a:stretch>
          </p:blipFill>
          <p:spPr bwMode="auto">
            <a:xfrm rot="5400000">
              <a:off x="-2103" y="2103"/>
              <a:ext cx="4320" cy="113"/>
            </a:xfrm>
            <a:prstGeom prst="rect">
              <a:avLst/>
            </a:prstGeom>
            <a:noFill/>
          </p:spPr>
        </p:pic>
      </p:grpSp>
      <p:pic>
        <p:nvPicPr>
          <p:cNvPr id="173110" name="Picture 54"/>
          <p:cNvPicPr>
            <a:picLocks noChangeAspect="1" noChangeArrowheads="1"/>
          </p:cNvPicPr>
          <p:nvPr/>
        </p:nvPicPr>
        <p:blipFill>
          <a:blip r:embed="rId7" cstate="print"/>
          <a:srcRect/>
          <a:stretch>
            <a:fillRect/>
          </a:stretch>
        </p:blipFill>
        <p:spPr bwMode="auto">
          <a:xfrm>
            <a:off x="6477000" y="2076450"/>
            <a:ext cx="2362200" cy="1962150"/>
          </a:xfrm>
          <a:prstGeom prst="rect">
            <a:avLst/>
          </a:prstGeom>
          <a:noFill/>
          <a:ln w="57150">
            <a:solidFill>
              <a:srgbClr val="FF66CC"/>
            </a:solidFill>
            <a:miter lim="800000"/>
            <a:headEnd/>
            <a:tailEnd/>
          </a:ln>
          <a:effectLst/>
        </p:spPr>
      </p:pic>
      <p:sp>
        <p:nvSpPr>
          <p:cNvPr id="173112" name="AutoShape 56"/>
          <p:cNvSpPr>
            <a:spLocks noChangeArrowheads="1"/>
          </p:cNvSpPr>
          <p:nvPr/>
        </p:nvSpPr>
        <p:spPr bwMode="auto">
          <a:xfrm>
            <a:off x="609600" y="2362200"/>
            <a:ext cx="7162800" cy="3657600"/>
          </a:xfrm>
          <a:prstGeom prst="star5">
            <a:avLst/>
          </a:prstGeom>
          <a:solidFill>
            <a:srgbClr val="FFFF00"/>
          </a:solidFill>
          <a:ln w="38100">
            <a:solidFill>
              <a:schemeClr val="tx1"/>
            </a:solidFill>
            <a:miter lim="800000"/>
            <a:headEnd/>
            <a:tailEnd/>
          </a:ln>
          <a:effectLst/>
        </p:spPr>
        <p:txBody>
          <a:bodyPr wrap="none" anchor="ctr"/>
          <a:lstStyle/>
          <a:p>
            <a:pPr algn="ctr"/>
            <a:r>
              <a:rPr lang="en-US"/>
              <a:t>Nước bị ô nhiễm </a:t>
            </a:r>
          </a:p>
          <a:p>
            <a:pPr algn="ctr"/>
            <a:r>
              <a:rPr lang="en-US"/>
              <a:t>là nước có một trong </a:t>
            </a:r>
          </a:p>
          <a:p>
            <a:pPr algn="ctr"/>
            <a:r>
              <a:rPr lang="en-US"/>
              <a:t>các dấu hiệu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3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3112"/>
                                        </p:tgtEl>
                                        <p:attrNameLst>
                                          <p:attrName>style.visibility</p:attrName>
                                        </p:attrNameLst>
                                      </p:cBhvr>
                                      <p:to>
                                        <p:strVal val="visible"/>
                                      </p:to>
                                    </p:set>
                                    <p:animEffect transition="in" filter="wipe(down)">
                                      <p:cBhvr>
                                        <p:cTn id="11" dur="500"/>
                                        <p:tgtEl>
                                          <p:spTgt spid="17311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173115"/>
                                        </p:tgtEl>
                                        <p:attrNameLst>
                                          <p:attrName>style.visibility</p:attrName>
                                        </p:attrNameLst>
                                      </p:cBhvr>
                                      <p:to>
                                        <p:strVal val="visible"/>
                                      </p:to>
                                    </p:set>
                                    <p:anim to="" calcmode="lin" valueType="num">
                                      <p:cBhvr>
                                        <p:cTn id="16" dur="1" fill="hold"/>
                                        <p:tgtEl>
                                          <p:spTgt spid="173115"/>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73116"/>
                                        </p:tgtEl>
                                        <p:attrNameLst>
                                          <p:attrName>style.visibility</p:attrName>
                                        </p:attrNameLst>
                                      </p:cBhvr>
                                      <p:to>
                                        <p:strVal val="visible"/>
                                      </p:to>
                                    </p:set>
                                    <p:anim to="" calcmode="lin" valueType="num">
                                      <p:cBhvr>
                                        <p:cTn id="19" dur="1" fill="hold"/>
                                        <p:tgtEl>
                                          <p:spTgt spid="173116"/>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73110"/>
                                        </p:tgtEl>
                                        <p:attrNameLst>
                                          <p:attrName>style.visibility</p:attrName>
                                        </p:attrNameLst>
                                      </p:cBhvr>
                                      <p:to>
                                        <p:strVal val="visible"/>
                                      </p:to>
                                    </p:set>
                                    <p:anim to="" calcmode="lin" valueType="num">
                                      <p:cBhvr>
                                        <p:cTn id="22" dur="1" fill="hold"/>
                                        <p:tgtEl>
                                          <p:spTgt spid="173110"/>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73113"/>
                                        </p:tgtEl>
                                        <p:attrNameLst>
                                          <p:attrName>style.visibility</p:attrName>
                                        </p:attrNameLst>
                                      </p:cBhvr>
                                      <p:to>
                                        <p:strVal val="visible"/>
                                      </p:to>
                                    </p:set>
                                    <p:anim to="" calcmode="lin" valueType="num">
                                      <p:cBhvr>
                                        <p:cTn id="25" dur="1" fill="hold"/>
                                        <p:tgtEl>
                                          <p:spTgt spid="173113"/>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73114"/>
                                        </p:tgtEl>
                                        <p:attrNameLst>
                                          <p:attrName>style.visibility</p:attrName>
                                        </p:attrNameLst>
                                      </p:cBhvr>
                                      <p:to>
                                        <p:strVal val="visible"/>
                                      </p:to>
                                    </p:set>
                                    <p:anim to="" calcmode="lin" valueType="num">
                                      <p:cBhvr>
                                        <p:cTn id="28" dur="1" fill="hold"/>
                                        <p:tgtEl>
                                          <p:spTgt spid="1731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8" name="Rectangle 6"/>
          <p:cNvSpPr>
            <a:spLocks noChangeArrowheads="1"/>
          </p:cNvSpPr>
          <p:nvPr/>
        </p:nvSpPr>
        <p:spPr bwMode="auto">
          <a:xfrm>
            <a:off x="152400" y="3719513"/>
            <a:ext cx="3505200" cy="547687"/>
          </a:xfrm>
          <a:prstGeom prst="rect">
            <a:avLst/>
          </a:prstGeom>
          <a:gradFill rotWithShape="1">
            <a:gsLst>
              <a:gs pos="0">
                <a:srgbClr val="FF9900"/>
              </a:gs>
              <a:gs pos="100000">
                <a:schemeClr val="bg1"/>
              </a:gs>
            </a:gsLst>
            <a:lin ang="5400000" scaled="1"/>
          </a:gradFill>
          <a:ln w="28575">
            <a:solidFill>
              <a:srgbClr val="FF9900"/>
            </a:solidFill>
            <a:miter lim="800000"/>
            <a:headEnd/>
            <a:tailEnd/>
          </a:ln>
          <a:effectLst/>
        </p:spPr>
        <p:txBody>
          <a:bodyPr>
            <a:spAutoFit/>
          </a:bodyPr>
          <a:lstStyle/>
          <a:p>
            <a:r>
              <a:rPr lang="en-US"/>
              <a:t>có màu, có chất bẩn</a:t>
            </a:r>
          </a:p>
        </p:txBody>
      </p:sp>
      <p:sp>
        <p:nvSpPr>
          <p:cNvPr id="177160" name="Rectangle 8"/>
          <p:cNvSpPr>
            <a:spLocks noChangeArrowheads="1"/>
          </p:cNvSpPr>
          <p:nvPr/>
        </p:nvSpPr>
        <p:spPr bwMode="auto">
          <a:xfrm>
            <a:off x="6781800" y="3810000"/>
            <a:ext cx="1981200" cy="547688"/>
          </a:xfrm>
          <a:prstGeom prst="rect">
            <a:avLst/>
          </a:prstGeom>
          <a:gradFill rotWithShape="1">
            <a:gsLst>
              <a:gs pos="0">
                <a:srgbClr val="FF33CC"/>
              </a:gs>
              <a:gs pos="50000">
                <a:schemeClr val="bg1"/>
              </a:gs>
              <a:gs pos="100000">
                <a:srgbClr val="FF33CC"/>
              </a:gs>
            </a:gsLst>
            <a:lin ang="5400000" scaled="1"/>
          </a:gradFill>
          <a:ln w="28575">
            <a:solidFill>
              <a:srgbClr val="FF33CC"/>
            </a:solidFill>
            <a:miter lim="800000"/>
            <a:headEnd/>
            <a:tailEnd/>
          </a:ln>
          <a:effectLst/>
        </p:spPr>
        <p:txBody>
          <a:bodyPr>
            <a:spAutoFit/>
          </a:bodyPr>
          <a:lstStyle/>
          <a:p>
            <a:r>
              <a:rPr lang="en-US"/>
              <a:t>có mùi hôi</a:t>
            </a:r>
          </a:p>
        </p:txBody>
      </p:sp>
      <p:sp>
        <p:nvSpPr>
          <p:cNvPr id="177161" name="Rectangle 9"/>
          <p:cNvSpPr>
            <a:spLocks noChangeArrowheads="1"/>
          </p:cNvSpPr>
          <p:nvPr/>
        </p:nvSpPr>
        <p:spPr bwMode="auto">
          <a:xfrm>
            <a:off x="2286000" y="4876800"/>
            <a:ext cx="6400800" cy="547688"/>
          </a:xfrm>
          <a:prstGeom prst="rect">
            <a:avLst/>
          </a:prstGeom>
          <a:gradFill rotWithShape="1">
            <a:gsLst>
              <a:gs pos="0">
                <a:srgbClr val="3366FF"/>
              </a:gs>
              <a:gs pos="50000">
                <a:schemeClr val="bg1"/>
              </a:gs>
              <a:gs pos="100000">
                <a:srgbClr val="3366FF"/>
              </a:gs>
            </a:gsLst>
            <a:lin ang="5400000" scaled="1"/>
          </a:gradFill>
          <a:ln w="28575">
            <a:solidFill>
              <a:srgbClr val="3366FF"/>
            </a:solidFill>
            <a:miter lim="800000"/>
            <a:headEnd/>
            <a:tailEnd/>
          </a:ln>
          <a:effectLst/>
        </p:spPr>
        <p:txBody>
          <a:bodyPr>
            <a:spAutoFit/>
          </a:bodyPr>
          <a:lstStyle/>
          <a:p>
            <a:r>
              <a:rPr lang="en-US"/>
              <a:t> có chứa các vi sinh vật gây bệnh</a:t>
            </a:r>
          </a:p>
        </p:txBody>
      </p:sp>
      <p:pic>
        <p:nvPicPr>
          <p:cNvPr id="177163" name="Picture 11" descr="butterfly5"/>
          <p:cNvPicPr>
            <a:picLocks noChangeAspect="1" noChangeArrowheads="1" noCrop="1"/>
          </p:cNvPicPr>
          <p:nvPr/>
        </p:nvPicPr>
        <p:blipFill>
          <a:blip r:embed="rId2" cstate="print"/>
          <a:srcRect/>
          <a:stretch>
            <a:fillRect/>
          </a:stretch>
        </p:blipFill>
        <p:spPr bwMode="auto">
          <a:xfrm rot="535832">
            <a:off x="609600" y="228600"/>
            <a:ext cx="914400" cy="860425"/>
          </a:xfrm>
          <a:prstGeom prst="rect">
            <a:avLst/>
          </a:prstGeom>
          <a:noFill/>
        </p:spPr>
      </p:pic>
      <p:grpSp>
        <p:nvGrpSpPr>
          <p:cNvPr id="177164" name="Group 12"/>
          <p:cNvGrpSpPr>
            <a:grpSpLocks/>
          </p:cNvGrpSpPr>
          <p:nvPr/>
        </p:nvGrpSpPr>
        <p:grpSpPr bwMode="auto">
          <a:xfrm>
            <a:off x="0" y="5486400"/>
            <a:ext cx="1685925" cy="1371600"/>
            <a:chOff x="2736" y="1824"/>
            <a:chExt cx="1062" cy="864"/>
          </a:xfrm>
        </p:grpSpPr>
        <p:pic>
          <p:nvPicPr>
            <p:cNvPr id="177165" name="Picture 13"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7166" name="Picture 14"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7167" name="Picture 15"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7168" name="Picture 16"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7169" name="Picture 17"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7170" name="Group 18"/>
          <p:cNvGrpSpPr>
            <a:grpSpLocks/>
          </p:cNvGrpSpPr>
          <p:nvPr/>
        </p:nvGrpSpPr>
        <p:grpSpPr bwMode="auto">
          <a:xfrm>
            <a:off x="1371600" y="5486400"/>
            <a:ext cx="1685925" cy="1371600"/>
            <a:chOff x="2736" y="1824"/>
            <a:chExt cx="1062" cy="864"/>
          </a:xfrm>
        </p:grpSpPr>
        <p:pic>
          <p:nvPicPr>
            <p:cNvPr id="177171" name="Picture 19"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7172" name="Picture 20"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7173" name="Picture 21"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7174" name="Picture 22"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7175" name="Picture 23"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7176" name="Group 24"/>
          <p:cNvGrpSpPr>
            <a:grpSpLocks/>
          </p:cNvGrpSpPr>
          <p:nvPr/>
        </p:nvGrpSpPr>
        <p:grpSpPr bwMode="auto">
          <a:xfrm>
            <a:off x="2971800" y="5715000"/>
            <a:ext cx="1685925" cy="1371600"/>
            <a:chOff x="2736" y="1824"/>
            <a:chExt cx="1062" cy="864"/>
          </a:xfrm>
        </p:grpSpPr>
        <p:pic>
          <p:nvPicPr>
            <p:cNvPr id="177177" name="Picture 25"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7178" name="Picture 26"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7179" name="Picture 27"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7180" name="Picture 28"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7181" name="Picture 29"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7182" name="Group 30"/>
          <p:cNvGrpSpPr>
            <a:grpSpLocks/>
          </p:cNvGrpSpPr>
          <p:nvPr/>
        </p:nvGrpSpPr>
        <p:grpSpPr bwMode="auto">
          <a:xfrm>
            <a:off x="7458075" y="5638800"/>
            <a:ext cx="1685925" cy="1371600"/>
            <a:chOff x="2736" y="1824"/>
            <a:chExt cx="1062" cy="864"/>
          </a:xfrm>
        </p:grpSpPr>
        <p:pic>
          <p:nvPicPr>
            <p:cNvPr id="177183" name="Picture 31"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7184" name="Picture 32"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7185" name="Picture 33"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7186" name="Picture 34"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7187" name="Picture 35"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7188" name="Group 36"/>
          <p:cNvGrpSpPr>
            <a:grpSpLocks/>
          </p:cNvGrpSpPr>
          <p:nvPr/>
        </p:nvGrpSpPr>
        <p:grpSpPr bwMode="auto">
          <a:xfrm>
            <a:off x="6705600" y="5257800"/>
            <a:ext cx="1685925" cy="1371600"/>
            <a:chOff x="2736" y="1824"/>
            <a:chExt cx="1062" cy="864"/>
          </a:xfrm>
        </p:grpSpPr>
        <p:pic>
          <p:nvPicPr>
            <p:cNvPr id="177189" name="Picture 37"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7190" name="Picture 38"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7191" name="Picture 39"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7192" name="Picture 40"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7193" name="Picture 41"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7194" name="Group 42"/>
          <p:cNvGrpSpPr>
            <a:grpSpLocks/>
          </p:cNvGrpSpPr>
          <p:nvPr/>
        </p:nvGrpSpPr>
        <p:grpSpPr bwMode="auto">
          <a:xfrm>
            <a:off x="5334000" y="5486400"/>
            <a:ext cx="1685925" cy="1371600"/>
            <a:chOff x="2736" y="1824"/>
            <a:chExt cx="1062" cy="864"/>
          </a:xfrm>
        </p:grpSpPr>
        <p:pic>
          <p:nvPicPr>
            <p:cNvPr id="177195" name="Picture 43"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7196" name="Picture 44"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7197" name="Picture 45"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7198" name="Picture 46"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7199" name="Picture 47"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7200" name="Group 48"/>
          <p:cNvGrpSpPr>
            <a:grpSpLocks/>
          </p:cNvGrpSpPr>
          <p:nvPr/>
        </p:nvGrpSpPr>
        <p:grpSpPr bwMode="auto">
          <a:xfrm>
            <a:off x="4038600" y="5529263"/>
            <a:ext cx="1685925" cy="1371600"/>
            <a:chOff x="2736" y="1824"/>
            <a:chExt cx="1062" cy="864"/>
          </a:xfrm>
        </p:grpSpPr>
        <p:pic>
          <p:nvPicPr>
            <p:cNvPr id="177201" name="Picture 49"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7202" name="Picture 50"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7203" name="Picture 51"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7204" name="Picture 52"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7205" name="Picture 53"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pic>
        <p:nvPicPr>
          <p:cNvPr id="177206" name="Picture 54" descr="butterfly5"/>
          <p:cNvPicPr>
            <a:picLocks noChangeAspect="1" noChangeArrowheads="1" noCrop="1"/>
          </p:cNvPicPr>
          <p:nvPr/>
        </p:nvPicPr>
        <p:blipFill>
          <a:blip r:embed="rId2" cstate="print"/>
          <a:srcRect/>
          <a:stretch>
            <a:fillRect/>
          </a:stretch>
        </p:blipFill>
        <p:spPr bwMode="auto">
          <a:xfrm rot="535832">
            <a:off x="228600" y="4953000"/>
            <a:ext cx="914400" cy="860425"/>
          </a:xfrm>
          <a:prstGeom prst="rect">
            <a:avLst/>
          </a:prstGeom>
          <a:noFill/>
        </p:spPr>
      </p:pic>
      <p:pic>
        <p:nvPicPr>
          <p:cNvPr id="177207" name="Picture 55" descr="butterfly5"/>
          <p:cNvPicPr>
            <a:picLocks noChangeAspect="1" noChangeArrowheads="1" noCrop="1"/>
          </p:cNvPicPr>
          <p:nvPr/>
        </p:nvPicPr>
        <p:blipFill>
          <a:blip r:embed="rId2" cstate="print"/>
          <a:srcRect/>
          <a:stretch>
            <a:fillRect/>
          </a:stretch>
        </p:blipFill>
        <p:spPr bwMode="auto">
          <a:xfrm rot="-4182606">
            <a:off x="8050213" y="5056187"/>
            <a:ext cx="914400" cy="860425"/>
          </a:xfrm>
          <a:prstGeom prst="rect">
            <a:avLst/>
          </a:prstGeom>
          <a:noFill/>
        </p:spPr>
      </p:pic>
      <p:pic>
        <p:nvPicPr>
          <p:cNvPr id="177208" name="Picture 56" descr="butterfly5"/>
          <p:cNvPicPr>
            <a:picLocks noChangeAspect="1" noChangeArrowheads="1" noCrop="1"/>
          </p:cNvPicPr>
          <p:nvPr/>
        </p:nvPicPr>
        <p:blipFill>
          <a:blip r:embed="rId2" cstate="print"/>
          <a:srcRect/>
          <a:stretch>
            <a:fillRect/>
          </a:stretch>
        </p:blipFill>
        <p:spPr bwMode="auto">
          <a:xfrm rot="1851989">
            <a:off x="3783013" y="5284788"/>
            <a:ext cx="914400" cy="860425"/>
          </a:xfrm>
          <a:prstGeom prst="rect">
            <a:avLst/>
          </a:prstGeom>
          <a:noFill/>
        </p:spPr>
      </p:pic>
      <p:pic>
        <p:nvPicPr>
          <p:cNvPr id="177209" name="Picture 57" descr="butterfly5"/>
          <p:cNvPicPr>
            <a:picLocks noChangeAspect="1" noChangeArrowheads="1" noCrop="1"/>
          </p:cNvPicPr>
          <p:nvPr/>
        </p:nvPicPr>
        <p:blipFill>
          <a:blip r:embed="rId2" cstate="print"/>
          <a:srcRect/>
          <a:stretch>
            <a:fillRect/>
          </a:stretch>
        </p:blipFill>
        <p:spPr bwMode="auto">
          <a:xfrm rot="16200000">
            <a:off x="7364413" y="331787"/>
            <a:ext cx="914400" cy="860425"/>
          </a:xfrm>
          <a:prstGeom prst="rect">
            <a:avLst/>
          </a:prstGeom>
          <a:noFill/>
        </p:spPr>
      </p:pic>
      <p:sp>
        <p:nvSpPr>
          <p:cNvPr id="177210" name="Oval 58"/>
          <p:cNvSpPr>
            <a:spLocks noChangeArrowheads="1"/>
          </p:cNvSpPr>
          <p:nvPr/>
        </p:nvSpPr>
        <p:spPr bwMode="auto">
          <a:xfrm>
            <a:off x="3810000" y="2514600"/>
            <a:ext cx="2743200" cy="1447800"/>
          </a:xfrm>
          <a:prstGeom prst="ellipse">
            <a:avLst/>
          </a:prstGeom>
          <a:gradFill rotWithShape="1">
            <a:gsLst>
              <a:gs pos="0">
                <a:srgbClr val="00FF00"/>
              </a:gs>
              <a:gs pos="100000">
                <a:srgbClr val="00FF00">
                  <a:gamma/>
                  <a:tint val="0"/>
                  <a:invGamma/>
                </a:srgbClr>
              </a:gs>
            </a:gsLst>
            <a:lin ang="5400000" scaled="1"/>
          </a:gradFill>
          <a:ln w="9525">
            <a:solidFill>
              <a:srgbClr val="00FF00"/>
            </a:solidFill>
            <a:round/>
            <a:headEnd/>
            <a:tailEnd/>
          </a:ln>
          <a:effectLst/>
        </p:spPr>
        <p:txBody>
          <a:bodyPr wrap="none" anchor="ctr"/>
          <a:lstStyle/>
          <a:p>
            <a:pPr algn="ctr"/>
            <a:r>
              <a:rPr lang="en-US">
                <a:solidFill>
                  <a:srgbClr val="FF0000"/>
                </a:solidFill>
              </a:rPr>
              <a:t>Nước bị </a:t>
            </a:r>
          </a:p>
          <a:p>
            <a:pPr algn="ctr"/>
            <a:r>
              <a:rPr lang="en-US">
                <a:solidFill>
                  <a:srgbClr val="FF0000"/>
                </a:solidFill>
              </a:rPr>
              <a:t>ô nhiễm</a:t>
            </a:r>
          </a:p>
          <a:p>
            <a:pPr algn="ctr"/>
            <a:endParaRPr lang="en-US"/>
          </a:p>
        </p:txBody>
      </p:sp>
      <p:sp>
        <p:nvSpPr>
          <p:cNvPr id="177213" name="Text Box 61"/>
          <p:cNvSpPr txBox="1">
            <a:spLocks noChangeArrowheads="1"/>
          </p:cNvSpPr>
          <p:nvPr/>
        </p:nvSpPr>
        <p:spPr bwMode="auto">
          <a:xfrm>
            <a:off x="185738" y="149225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
        <p:nvSpPr>
          <p:cNvPr id="177214" name="Text Box 62"/>
          <p:cNvSpPr txBox="1">
            <a:spLocks noChangeArrowheads="1"/>
          </p:cNvSpPr>
          <p:nvPr/>
        </p:nvSpPr>
        <p:spPr bwMode="auto">
          <a:xfrm>
            <a:off x="180975" y="1873250"/>
            <a:ext cx="8653463" cy="946150"/>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2. </a:t>
            </a:r>
            <a:r>
              <a:rPr lang="en-US" u="sng">
                <a:solidFill>
                  <a:srgbClr val="CC3300"/>
                </a:solidFill>
              </a:rPr>
              <a:t>Xác định tiêu chuẩn đánh giá nước bị ô nhiễm và nước sạch:</a:t>
            </a:r>
          </a:p>
        </p:txBody>
      </p:sp>
      <p:sp>
        <p:nvSpPr>
          <p:cNvPr id="177215" name="Line 63"/>
          <p:cNvSpPr>
            <a:spLocks noChangeShapeType="1"/>
          </p:cNvSpPr>
          <p:nvPr/>
        </p:nvSpPr>
        <p:spPr bwMode="auto">
          <a:xfrm flipH="1">
            <a:off x="3429000" y="3352800"/>
            <a:ext cx="838200" cy="533400"/>
          </a:xfrm>
          <a:prstGeom prst="line">
            <a:avLst/>
          </a:prstGeom>
          <a:noFill/>
          <a:ln w="76200">
            <a:solidFill>
              <a:schemeClr val="tx1"/>
            </a:solidFill>
            <a:round/>
            <a:headEnd/>
            <a:tailEnd type="triangle" w="med" len="med"/>
          </a:ln>
          <a:effectLst/>
        </p:spPr>
        <p:txBody>
          <a:bodyPr/>
          <a:lstStyle/>
          <a:p>
            <a:endParaRPr lang="en-US"/>
          </a:p>
        </p:txBody>
      </p:sp>
      <p:sp>
        <p:nvSpPr>
          <p:cNvPr id="177216" name="Line 64"/>
          <p:cNvSpPr>
            <a:spLocks noChangeShapeType="1"/>
          </p:cNvSpPr>
          <p:nvPr/>
        </p:nvSpPr>
        <p:spPr bwMode="auto">
          <a:xfrm>
            <a:off x="5257800" y="3810000"/>
            <a:ext cx="0" cy="1143000"/>
          </a:xfrm>
          <a:prstGeom prst="line">
            <a:avLst/>
          </a:prstGeom>
          <a:noFill/>
          <a:ln w="76200">
            <a:solidFill>
              <a:schemeClr val="tx1"/>
            </a:solidFill>
            <a:round/>
            <a:headEnd/>
            <a:tailEnd type="triangle" w="med" len="med"/>
          </a:ln>
          <a:effectLst/>
        </p:spPr>
        <p:txBody>
          <a:bodyPr/>
          <a:lstStyle/>
          <a:p>
            <a:endParaRPr lang="en-US"/>
          </a:p>
        </p:txBody>
      </p:sp>
      <p:sp>
        <p:nvSpPr>
          <p:cNvPr id="177217" name="Line 65"/>
          <p:cNvSpPr>
            <a:spLocks noChangeShapeType="1"/>
          </p:cNvSpPr>
          <p:nvPr/>
        </p:nvSpPr>
        <p:spPr bwMode="auto">
          <a:xfrm>
            <a:off x="5943600" y="3352800"/>
            <a:ext cx="990600" cy="60960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7214"/>
                                        </p:tgtEl>
                                        <p:attrNameLst>
                                          <p:attrName>style.visibility</p:attrName>
                                        </p:attrNameLst>
                                      </p:cBhvr>
                                      <p:to>
                                        <p:strVal val="visible"/>
                                      </p:to>
                                    </p:set>
                                    <p:anim to="" calcmode="lin" valueType="num">
                                      <p:cBhvr>
                                        <p:cTn id="7" dur="1" fill="hold"/>
                                        <p:tgtEl>
                                          <p:spTgt spid="1772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7213"/>
                                        </p:tgtEl>
                                        <p:attrNameLst>
                                          <p:attrName>style.visibility</p:attrName>
                                        </p:attrNameLst>
                                      </p:cBhvr>
                                      <p:to>
                                        <p:strVal val="visible"/>
                                      </p:to>
                                    </p:set>
                                    <p:anim to="" calcmode="lin" valueType="num">
                                      <p:cBhvr>
                                        <p:cTn id="10" dur="1" fill="hold"/>
                                        <p:tgtEl>
                                          <p:spTgt spid="17721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7210"/>
                                        </p:tgtEl>
                                        <p:attrNameLst>
                                          <p:attrName>style.visibility</p:attrName>
                                        </p:attrNameLst>
                                      </p:cBhvr>
                                      <p:to>
                                        <p:strVal val="visible"/>
                                      </p:to>
                                    </p:set>
                                    <p:animEffect transition="in" filter="checkerboard(across)">
                                      <p:cBhvr>
                                        <p:cTn id="15" dur="500"/>
                                        <p:tgtEl>
                                          <p:spTgt spid="177210"/>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77158"/>
                                        </p:tgtEl>
                                        <p:attrNameLst>
                                          <p:attrName>style.visibility</p:attrName>
                                        </p:attrNameLst>
                                      </p:cBhvr>
                                      <p:to>
                                        <p:strVal val="visible"/>
                                      </p:to>
                                    </p:set>
                                    <p:anim to="" calcmode="lin" valueType="num">
                                      <p:cBhvr>
                                        <p:cTn id="20" dur="1" fill="hold"/>
                                        <p:tgtEl>
                                          <p:spTgt spid="177158"/>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177215"/>
                                        </p:tgtEl>
                                        <p:attrNameLst>
                                          <p:attrName>style.visibility</p:attrName>
                                        </p:attrNameLst>
                                      </p:cBhvr>
                                      <p:to>
                                        <p:strVal val="visible"/>
                                      </p:to>
                                    </p:set>
                                    <p:anim to="" calcmode="lin" valueType="num">
                                      <p:cBhvr>
                                        <p:cTn id="23" dur="1" fill="hold"/>
                                        <p:tgtEl>
                                          <p:spTgt spid="177215"/>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77216"/>
                                        </p:tgtEl>
                                        <p:attrNameLst>
                                          <p:attrName>style.visibility</p:attrName>
                                        </p:attrNameLst>
                                      </p:cBhvr>
                                      <p:to>
                                        <p:strVal val="visible"/>
                                      </p:to>
                                    </p:set>
                                    <p:anim to="" calcmode="lin" valueType="num">
                                      <p:cBhvr>
                                        <p:cTn id="26" dur="1" fill="hold"/>
                                        <p:tgtEl>
                                          <p:spTgt spid="177216"/>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77161"/>
                                        </p:tgtEl>
                                        <p:attrNameLst>
                                          <p:attrName>style.visibility</p:attrName>
                                        </p:attrNameLst>
                                      </p:cBhvr>
                                      <p:to>
                                        <p:strVal val="visible"/>
                                      </p:to>
                                    </p:set>
                                    <p:anim to="" calcmode="lin" valueType="num">
                                      <p:cBhvr>
                                        <p:cTn id="29" dur="1" fill="hold"/>
                                        <p:tgtEl>
                                          <p:spTgt spid="177161"/>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77217"/>
                                        </p:tgtEl>
                                        <p:attrNameLst>
                                          <p:attrName>style.visibility</p:attrName>
                                        </p:attrNameLst>
                                      </p:cBhvr>
                                      <p:to>
                                        <p:strVal val="visible"/>
                                      </p:to>
                                    </p:set>
                                    <p:anim to="" calcmode="lin" valueType="num">
                                      <p:cBhvr>
                                        <p:cTn id="32" dur="1" fill="hold"/>
                                        <p:tgtEl>
                                          <p:spTgt spid="177217"/>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77160"/>
                                        </p:tgtEl>
                                        <p:attrNameLst>
                                          <p:attrName>style.visibility</p:attrName>
                                        </p:attrNameLst>
                                      </p:cBhvr>
                                      <p:to>
                                        <p:strVal val="visible"/>
                                      </p:to>
                                    </p:set>
                                    <p:anim to="" calcmode="lin" valueType="num">
                                      <p:cBhvr>
                                        <p:cTn id="35" dur="1" fill="hold"/>
                                        <p:tgtEl>
                                          <p:spTgt spid="1771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animBg="1"/>
      <p:bldP spid="177160" grpId="0" animBg="1"/>
      <p:bldP spid="177161" grpId="0" animBg="1"/>
      <p:bldP spid="177210" grpId="0" animBg="1"/>
      <p:bldP spid="177213" grpId="0"/>
      <p:bldP spid="177214" grpId="0"/>
      <p:bldP spid="177215" grpId="0" animBg="1"/>
      <p:bldP spid="177216" grpId="0" animBg="1"/>
      <p:bldP spid="1772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4024313"/>
            <a:ext cx="3505200" cy="547687"/>
          </a:xfrm>
          <a:prstGeom prst="rect">
            <a:avLst/>
          </a:prstGeom>
          <a:gradFill rotWithShape="1">
            <a:gsLst>
              <a:gs pos="0">
                <a:srgbClr val="FF9900"/>
              </a:gs>
              <a:gs pos="100000">
                <a:schemeClr val="bg1"/>
              </a:gs>
            </a:gsLst>
            <a:lin ang="5400000" scaled="1"/>
          </a:gradFill>
          <a:ln w="28575">
            <a:solidFill>
              <a:srgbClr val="FF9900"/>
            </a:solidFill>
            <a:miter lim="800000"/>
            <a:headEnd/>
            <a:tailEnd/>
          </a:ln>
          <a:effectLst/>
        </p:spPr>
        <p:txBody>
          <a:bodyPr>
            <a:spAutoFit/>
          </a:bodyPr>
          <a:lstStyle/>
          <a:p>
            <a:pPr algn="ctr"/>
            <a:r>
              <a:rPr lang="en-US"/>
              <a:t>nước trong suốt</a:t>
            </a:r>
          </a:p>
        </p:txBody>
      </p:sp>
      <p:sp>
        <p:nvSpPr>
          <p:cNvPr id="178179" name="Rectangle 3"/>
          <p:cNvSpPr>
            <a:spLocks noChangeArrowheads="1"/>
          </p:cNvSpPr>
          <p:nvPr/>
        </p:nvSpPr>
        <p:spPr bwMode="auto">
          <a:xfrm>
            <a:off x="5638800" y="3810000"/>
            <a:ext cx="3429000" cy="974725"/>
          </a:xfrm>
          <a:prstGeom prst="rect">
            <a:avLst/>
          </a:prstGeom>
          <a:gradFill rotWithShape="1">
            <a:gsLst>
              <a:gs pos="0">
                <a:srgbClr val="FF33CC"/>
              </a:gs>
              <a:gs pos="50000">
                <a:schemeClr val="bg1"/>
              </a:gs>
              <a:gs pos="100000">
                <a:srgbClr val="FF33CC"/>
              </a:gs>
            </a:gsLst>
            <a:lin ang="5400000" scaled="1"/>
          </a:gradFill>
          <a:ln w="28575">
            <a:solidFill>
              <a:srgbClr val="FF33CC"/>
            </a:solidFill>
            <a:miter lim="800000"/>
            <a:headEnd/>
            <a:tailEnd/>
          </a:ln>
          <a:effectLst/>
        </p:spPr>
        <p:txBody>
          <a:bodyPr>
            <a:spAutoFit/>
          </a:bodyPr>
          <a:lstStyle/>
          <a:p>
            <a:r>
              <a:rPr lang="en-US"/>
              <a:t>không màu, không mùi, không vị</a:t>
            </a:r>
          </a:p>
        </p:txBody>
      </p:sp>
      <p:sp>
        <p:nvSpPr>
          <p:cNvPr id="178180" name="Rectangle 4"/>
          <p:cNvSpPr>
            <a:spLocks noChangeArrowheads="1"/>
          </p:cNvSpPr>
          <p:nvPr/>
        </p:nvSpPr>
        <p:spPr bwMode="auto">
          <a:xfrm>
            <a:off x="1295400" y="5014913"/>
            <a:ext cx="6324600" cy="547687"/>
          </a:xfrm>
          <a:prstGeom prst="rect">
            <a:avLst/>
          </a:prstGeom>
          <a:gradFill rotWithShape="1">
            <a:gsLst>
              <a:gs pos="0">
                <a:srgbClr val="3366FF"/>
              </a:gs>
              <a:gs pos="50000">
                <a:schemeClr val="bg1"/>
              </a:gs>
              <a:gs pos="100000">
                <a:srgbClr val="3366FF"/>
              </a:gs>
            </a:gsLst>
            <a:lin ang="5400000" scaled="1"/>
          </a:gradFill>
          <a:ln w="28575">
            <a:solidFill>
              <a:srgbClr val="3366FF"/>
            </a:solidFill>
            <a:miter lim="800000"/>
            <a:headEnd/>
            <a:tailEnd/>
          </a:ln>
          <a:effectLst/>
        </p:spPr>
        <p:txBody>
          <a:bodyPr>
            <a:spAutoFit/>
          </a:bodyPr>
          <a:lstStyle/>
          <a:p>
            <a:r>
              <a:rPr lang="en-US"/>
              <a:t>Không có chứa các vi sinh vật gây bệnh</a:t>
            </a:r>
          </a:p>
        </p:txBody>
      </p:sp>
      <p:pic>
        <p:nvPicPr>
          <p:cNvPr id="178181" name="Picture 5" descr="butterfly5"/>
          <p:cNvPicPr>
            <a:picLocks noChangeAspect="1" noChangeArrowheads="1" noCrop="1"/>
          </p:cNvPicPr>
          <p:nvPr/>
        </p:nvPicPr>
        <p:blipFill>
          <a:blip r:embed="rId2" cstate="print"/>
          <a:srcRect/>
          <a:stretch>
            <a:fillRect/>
          </a:stretch>
        </p:blipFill>
        <p:spPr bwMode="auto">
          <a:xfrm rot="535832">
            <a:off x="609600" y="228600"/>
            <a:ext cx="914400" cy="860425"/>
          </a:xfrm>
          <a:prstGeom prst="rect">
            <a:avLst/>
          </a:prstGeom>
          <a:noFill/>
        </p:spPr>
      </p:pic>
      <p:grpSp>
        <p:nvGrpSpPr>
          <p:cNvPr id="178182" name="Group 6"/>
          <p:cNvGrpSpPr>
            <a:grpSpLocks/>
          </p:cNvGrpSpPr>
          <p:nvPr/>
        </p:nvGrpSpPr>
        <p:grpSpPr bwMode="auto">
          <a:xfrm>
            <a:off x="0" y="5486400"/>
            <a:ext cx="1685925" cy="1371600"/>
            <a:chOff x="2736" y="1824"/>
            <a:chExt cx="1062" cy="864"/>
          </a:xfrm>
        </p:grpSpPr>
        <p:pic>
          <p:nvPicPr>
            <p:cNvPr id="178183" name="Picture 7"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8184" name="Picture 8"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8185" name="Picture 9"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8186" name="Picture 10"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8187" name="Picture 11"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8188" name="Group 12"/>
          <p:cNvGrpSpPr>
            <a:grpSpLocks/>
          </p:cNvGrpSpPr>
          <p:nvPr/>
        </p:nvGrpSpPr>
        <p:grpSpPr bwMode="auto">
          <a:xfrm>
            <a:off x="1371600" y="5486400"/>
            <a:ext cx="1685925" cy="1371600"/>
            <a:chOff x="2736" y="1824"/>
            <a:chExt cx="1062" cy="864"/>
          </a:xfrm>
        </p:grpSpPr>
        <p:pic>
          <p:nvPicPr>
            <p:cNvPr id="178189" name="Picture 13"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8190" name="Picture 14"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8191" name="Picture 15"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8192" name="Picture 16"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8193" name="Picture 17"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8194" name="Group 18"/>
          <p:cNvGrpSpPr>
            <a:grpSpLocks/>
          </p:cNvGrpSpPr>
          <p:nvPr/>
        </p:nvGrpSpPr>
        <p:grpSpPr bwMode="auto">
          <a:xfrm>
            <a:off x="2971800" y="5715000"/>
            <a:ext cx="1685925" cy="1371600"/>
            <a:chOff x="2736" y="1824"/>
            <a:chExt cx="1062" cy="864"/>
          </a:xfrm>
        </p:grpSpPr>
        <p:pic>
          <p:nvPicPr>
            <p:cNvPr id="178195" name="Picture 19"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8196" name="Picture 20"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8197" name="Picture 21"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8198" name="Picture 22"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8199" name="Picture 23"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8200" name="Group 24"/>
          <p:cNvGrpSpPr>
            <a:grpSpLocks/>
          </p:cNvGrpSpPr>
          <p:nvPr/>
        </p:nvGrpSpPr>
        <p:grpSpPr bwMode="auto">
          <a:xfrm>
            <a:off x="7458075" y="5638800"/>
            <a:ext cx="1685925" cy="1371600"/>
            <a:chOff x="2736" y="1824"/>
            <a:chExt cx="1062" cy="864"/>
          </a:xfrm>
        </p:grpSpPr>
        <p:pic>
          <p:nvPicPr>
            <p:cNvPr id="178201" name="Picture 25"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8202" name="Picture 26"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8203" name="Picture 27"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8204" name="Picture 28"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8205" name="Picture 29"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8206" name="Group 30"/>
          <p:cNvGrpSpPr>
            <a:grpSpLocks/>
          </p:cNvGrpSpPr>
          <p:nvPr/>
        </p:nvGrpSpPr>
        <p:grpSpPr bwMode="auto">
          <a:xfrm>
            <a:off x="6705600" y="5562600"/>
            <a:ext cx="1685925" cy="1371600"/>
            <a:chOff x="2736" y="1824"/>
            <a:chExt cx="1062" cy="864"/>
          </a:xfrm>
        </p:grpSpPr>
        <p:pic>
          <p:nvPicPr>
            <p:cNvPr id="178207" name="Picture 31"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8208" name="Picture 32"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8209" name="Picture 33"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8210" name="Picture 34"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8211" name="Picture 35"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8212" name="Group 36"/>
          <p:cNvGrpSpPr>
            <a:grpSpLocks/>
          </p:cNvGrpSpPr>
          <p:nvPr/>
        </p:nvGrpSpPr>
        <p:grpSpPr bwMode="auto">
          <a:xfrm>
            <a:off x="5334000" y="5486400"/>
            <a:ext cx="1685925" cy="1371600"/>
            <a:chOff x="2736" y="1824"/>
            <a:chExt cx="1062" cy="864"/>
          </a:xfrm>
        </p:grpSpPr>
        <p:pic>
          <p:nvPicPr>
            <p:cNvPr id="178213" name="Picture 37"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8214" name="Picture 38"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8215" name="Picture 39"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8216" name="Picture 40"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8217" name="Picture 41"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grpSp>
        <p:nvGrpSpPr>
          <p:cNvPr id="178218" name="Group 42"/>
          <p:cNvGrpSpPr>
            <a:grpSpLocks/>
          </p:cNvGrpSpPr>
          <p:nvPr/>
        </p:nvGrpSpPr>
        <p:grpSpPr bwMode="auto">
          <a:xfrm>
            <a:off x="4038600" y="5529263"/>
            <a:ext cx="1685925" cy="1371600"/>
            <a:chOff x="2736" y="1824"/>
            <a:chExt cx="1062" cy="864"/>
          </a:xfrm>
        </p:grpSpPr>
        <p:pic>
          <p:nvPicPr>
            <p:cNvPr id="178219" name="Picture 43" descr="clip207"/>
            <p:cNvPicPr>
              <a:picLocks noChangeAspect="1" noChangeArrowheads="1" noCrop="1"/>
            </p:cNvPicPr>
            <p:nvPr/>
          </p:nvPicPr>
          <p:blipFill>
            <a:blip r:embed="rId3" cstate="print"/>
            <a:srcRect/>
            <a:stretch>
              <a:fillRect/>
            </a:stretch>
          </p:blipFill>
          <p:spPr bwMode="auto">
            <a:xfrm>
              <a:off x="3072" y="1824"/>
              <a:ext cx="390" cy="528"/>
            </a:xfrm>
            <a:prstGeom prst="rect">
              <a:avLst/>
            </a:prstGeom>
            <a:noFill/>
          </p:spPr>
        </p:pic>
        <p:pic>
          <p:nvPicPr>
            <p:cNvPr id="178220" name="Picture 44" descr="clip207"/>
            <p:cNvPicPr>
              <a:picLocks noChangeAspect="1" noChangeArrowheads="1" noCrop="1"/>
            </p:cNvPicPr>
            <p:nvPr/>
          </p:nvPicPr>
          <p:blipFill>
            <a:blip r:embed="rId3" cstate="print"/>
            <a:srcRect/>
            <a:stretch>
              <a:fillRect/>
            </a:stretch>
          </p:blipFill>
          <p:spPr bwMode="auto">
            <a:xfrm>
              <a:off x="3408" y="1824"/>
              <a:ext cx="390" cy="528"/>
            </a:xfrm>
            <a:prstGeom prst="rect">
              <a:avLst/>
            </a:prstGeom>
            <a:noFill/>
          </p:spPr>
        </p:pic>
        <p:pic>
          <p:nvPicPr>
            <p:cNvPr id="178221" name="Picture 45" descr="clip207"/>
            <p:cNvPicPr>
              <a:picLocks noChangeAspect="1" noChangeArrowheads="1" noCrop="1"/>
            </p:cNvPicPr>
            <p:nvPr/>
          </p:nvPicPr>
          <p:blipFill>
            <a:blip r:embed="rId3" cstate="print"/>
            <a:srcRect/>
            <a:stretch>
              <a:fillRect/>
            </a:stretch>
          </p:blipFill>
          <p:spPr bwMode="auto">
            <a:xfrm>
              <a:off x="2736" y="1824"/>
              <a:ext cx="390" cy="528"/>
            </a:xfrm>
            <a:prstGeom prst="rect">
              <a:avLst/>
            </a:prstGeom>
            <a:noFill/>
          </p:spPr>
        </p:pic>
        <p:pic>
          <p:nvPicPr>
            <p:cNvPr id="178222" name="Picture 46" descr="clip207"/>
            <p:cNvPicPr>
              <a:picLocks noChangeAspect="1" noChangeArrowheads="1" noCrop="1"/>
            </p:cNvPicPr>
            <p:nvPr/>
          </p:nvPicPr>
          <p:blipFill>
            <a:blip r:embed="rId3" cstate="print"/>
            <a:srcRect/>
            <a:stretch>
              <a:fillRect/>
            </a:stretch>
          </p:blipFill>
          <p:spPr bwMode="auto">
            <a:xfrm>
              <a:off x="2976" y="2112"/>
              <a:ext cx="390" cy="528"/>
            </a:xfrm>
            <a:prstGeom prst="rect">
              <a:avLst/>
            </a:prstGeom>
            <a:noFill/>
          </p:spPr>
        </p:pic>
        <p:pic>
          <p:nvPicPr>
            <p:cNvPr id="178223" name="Picture 47" descr="clip207"/>
            <p:cNvPicPr>
              <a:picLocks noChangeAspect="1" noChangeArrowheads="1" noCrop="1"/>
            </p:cNvPicPr>
            <p:nvPr/>
          </p:nvPicPr>
          <p:blipFill>
            <a:blip r:embed="rId3" cstate="print"/>
            <a:srcRect/>
            <a:stretch>
              <a:fillRect/>
            </a:stretch>
          </p:blipFill>
          <p:spPr bwMode="auto">
            <a:xfrm>
              <a:off x="3264" y="2160"/>
              <a:ext cx="390" cy="528"/>
            </a:xfrm>
            <a:prstGeom prst="rect">
              <a:avLst/>
            </a:prstGeom>
            <a:noFill/>
          </p:spPr>
        </p:pic>
      </p:grpSp>
      <p:pic>
        <p:nvPicPr>
          <p:cNvPr id="178224" name="Picture 48" descr="butterfly5"/>
          <p:cNvPicPr>
            <a:picLocks noChangeAspect="1" noChangeArrowheads="1" noCrop="1"/>
          </p:cNvPicPr>
          <p:nvPr/>
        </p:nvPicPr>
        <p:blipFill>
          <a:blip r:embed="rId2" cstate="print"/>
          <a:srcRect/>
          <a:stretch>
            <a:fillRect/>
          </a:stretch>
        </p:blipFill>
        <p:spPr bwMode="auto">
          <a:xfrm rot="535832">
            <a:off x="228600" y="4953000"/>
            <a:ext cx="914400" cy="860425"/>
          </a:xfrm>
          <a:prstGeom prst="rect">
            <a:avLst/>
          </a:prstGeom>
          <a:noFill/>
        </p:spPr>
      </p:pic>
      <p:pic>
        <p:nvPicPr>
          <p:cNvPr id="178225" name="Picture 49" descr="butterfly5"/>
          <p:cNvPicPr>
            <a:picLocks noChangeAspect="1" noChangeArrowheads="1" noCrop="1"/>
          </p:cNvPicPr>
          <p:nvPr/>
        </p:nvPicPr>
        <p:blipFill>
          <a:blip r:embed="rId2" cstate="print"/>
          <a:srcRect/>
          <a:stretch>
            <a:fillRect/>
          </a:stretch>
        </p:blipFill>
        <p:spPr bwMode="auto">
          <a:xfrm rot="-4182606">
            <a:off x="8050213" y="5056187"/>
            <a:ext cx="914400" cy="860425"/>
          </a:xfrm>
          <a:prstGeom prst="rect">
            <a:avLst/>
          </a:prstGeom>
          <a:noFill/>
        </p:spPr>
      </p:pic>
      <p:pic>
        <p:nvPicPr>
          <p:cNvPr id="178226" name="Picture 50" descr="butterfly5"/>
          <p:cNvPicPr>
            <a:picLocks noChangeAspect="1" noChangeArrowheads="1" noCrop="1"/>
          </p:cNvPicPr>
          <p:nvPr/>
        </p:nvPicPr>
        <p:blipFill>
          <a:blip r:embed="rId2" cstate="print"/>
          <a:srcRect/>
          <a:stretch>
            <a:fillRect/>
          </a:stretch>
        </p:blipFill>
        <p:spPr bwMode="auto">
          <a:xfrm rot="1851989">
            <a:off x="3810000" y="5638800"/>
            <a:ext cx="914400" cy="860425"/>
          </a:xfrm>
          <a:prstGeom prst="rect">
            <a:avLst/>
          </a:prstGeom>
          <a:noFill/>
        </p:spPr>
      </p:pic>
      <p:pic>
        <p:nvPicPr>
          <p:cNvPr id="178227" name="Picture 51" descr="butterfly5"/>
          <p:cNvPicPr>
            <a:picLocks noChangeAspect="1" noChangeArrowheads="1" noCrop="1"/>
          </p:cNvPicPr>
          <p:nvPr/>
        </p:nvPicPr>
        <p:blipFill>
          <a:blip r:embed="rId2" cstate="print"/>
          <a:srcRect/>
          <a:stretch>
            <a:fillRect/>
          </a:stretch>
        </p:blipFill>
        <p:spPr bwMode="auto">
          <a:xfrm rot="16200000">
            <a:off x="7364413" y="331787"/>
            <a:ext cx="914400" cy="860425"/>
          </a:xfrm>
          <a:prstGeom prst="rect">
            <a:avLst/>
          </a:prstGeom>
          <a:noFill/>
        </p:spPr>
      </p:pic>
      <p:sp>
        <p:nvSpPr>
          <p:cNvPr id="178228" name="Oval 52"/>
          <p:cNvSpPr>
            <a:spLocks noChangeArrowheads="1"/>
          </p:cNvSpPr>
          <p:nvPr/>
        </p:nvSpPr>
        <p:spPr bwMode="auto">
          <a:xfrm>
            <a:off x="3048000" y="2514600"/>
            <a:ext cx="2743200" cy="1143000"/>
          </a:xfrm>
          <a:prstGeom prst="ellipse">
            <a:avLst/>
          </a:prstGeom>
          <a:gradFill rotWithShape="1">
            <a:gsLst>
              <a:gs pos="0">
                <a:srgbClr val="00FF00"/>
              </a:gs>
              <a:gs pos="100000">
                <a:srgbClr val="00FF00">
                  <a:gamma/>
                  <a:tint val="0"/>
                  <a:invGamma/>
                </a:srgbClr>
              </a:gs>
            </a:gsLst>
            <a:lin ang="5400000" scaled="1"/>
          </a:gradFill>
          <a:ln w="9525">
            <a:solidFill>
              <a:srgbClr val="00FF00"/>
            </a:solidFill>
            <a:round/>
            <a:headEnd/>
            <a:tailEnd/>
          </a:ln>
          <a:effectLst/>
        </p:spPr>
        <p:txBody>
          <a:bodyPr wrap="none" anchor="ctr"/>
          <a:lstStyle/>
          <a:p>
            <a:pPr algn="ctr"/>
            <a:r>
              <a:rPr lang="en-US">
                <a:solidFill>
                  <a:srgbClr val="FF0000"/>
                </a:solidFill>
              </a:rPr>
              <a:t>Nước sạch</a:t>
            </a:r>
          </a:p>
          <a:p>
            <a:pPr algn="ctr"/>
            <a:endParaRPr lang="en-US"/>
          </a:p>
        </p:txBody>
      </p:sp>
      <p:sp>
        <p:nvSpPr>
          <p:cNvPr id="178231" name="Text Box 55"/>
          <p:cNvSpPr txBox="1">
            <a:spLocks noChangeArrowheads="1"/>
          </p:cNvSpPr>
          <p:nvPr/>
        </p:nvSpPr>
        <p:spPr bwMode="auto">
          <a:xfrm>
            <a:off x="185738" y="149225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
        <p:nvSpPr>
          <p:cNvPr id="178232" name="Text Box 56"/>
          <p:cNvSpPr txBox="1">
            <a:spLocks noChangeArrowheads="1"/>
          </p:cNvSpPr>
          <p:nvPr/>
        </p:nvSpPr>
        <p:spPr bwMode="auto">
          <a:xfrm>
            <a:off x="180975" y="1873250"/>
            <a:ext cx="8653463" cy="946150"/>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2. </a:t>
            </a:r>
            <a:r>
              <a:rPr lang="en-US" u="sng">
                <a:solidFill>
                  <a:srgbClr val="CC3300"/>
                </a:solidFill>
              </a:rPr>
              <a:t>Xác định tiêu chuẩn đánh giá nước bị ô nhiễm và nước sạch:</a:t>
            </a:r>
          </a:p>
        </p:txBody>
      </p:sp>
      <p:sp>
        <p:nvSpPr>
          <p:cNvPr id="178236" name="Line 60"/>
          <p:cNvSpPr>
            <a:spLocks noChangeShapeType="1"/>
          </p:cNvSpPr>
          <p:nvPr/>
        </p:nvSpPr>
        <p:spPr bwMode="auto">
          <a:xfrm flipH="1">
            <a:off x="2438400" y="3276600"/>
            <a:ext cx="990600" cy="838200"/>
          </a:xfrm>
          <a:prstGeom prst="line">
            <a:avLst/>
          </a:prstGeom>
          <a:noFill/>
          <a:ln w="76200">
            <a:solidFill>
              <a:schemeClr val="tx1"/>
            </a:solidFill>
            <a:round/>
            <a:headEnd/>
            <a:tailEnd type="triangle" w="med" len="med"/>
          </a:ln>
          <a:effectLst/>
        </p:spPr>
        <p:txBody>
          <a:bodyPr/>
          <a:lstStyle/>
          <a:p>
            <a:endParaRPr lang="en-US"/>
          </a:p>
        </p:txBody>
      </p:sp>
      <p:sp>
        <p:nvSpPr>
          <p:cNvPr id="178237" name="Line 61"/>
          <p:cNvSpPr>
            <a:spLocks noChangeShapeType="1"/>
          </p:cNvSpPr>
          <p:nvPr/>
        </p:nvSpPr>
        <p:spPr bwMode="auto">
          <a:xfrm>
            <a:off x="4343400" y="3429000"/>
            <a:ext cx="0" cy="1752600"/>
          </a:xfrm>
          <a:prstGeom prst="line">
            <a:avLst/>
          </a:prstGeom>
          <a:noFill/>
          <a:ln w="76200">
            <a:solidFill>
              <a:schemeClr val="tx1"/>
            </a:solidFill>
            <a:round/>
            <a:headEnd/>
            <a:tailEnd type="triangle" w="med" len="med"/>
          </a:ln>
          <a:effectLst/>
        </p:spPr>
        <p:txBody>
          <a:bodyPr/>
          <a:lstStyle/>
          <a:p>
            <a:endParaRPr lang="en-US"/>
          </a:p>
        </p:txBody>
      </p:sp>
      <p:sp>
        <p:nvSpPr>
          <p:cNvPr id="178238" name="Line 62"/>
          <p:cNvSpPr>
            <a:spLocks noChangeShapeType="1"/>
          </p:cNvSpPr>
          <p:nvPr/>
        </p:nvSpPr>
        <p:spPr bwMode="auto">
          <a:xfrm>
            <a:off x="5105400" y="3200400"/>
            <a:ext cx="762000" cy="76200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barn(inHorizontal)">
                                      <p:cBhvr>
                                        <p:cTn id="7" dur="500"/>
                                        <p:tgtEl>
                                          <p:spTgt spid="17817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8179"/>
                                        </p:tgtEl>
                                        <p:attrNameLst>
                                          <p:attrName>style.visibility</p:attrName>
                                        </p:attrNameLst>
                                      </p:cBhvr>
                                      <p:to>
                                        <p:strVal val="visible"/>
                                      </p:to>
                                    </p:set>
                                    <p:animEffect transition="in" filter="box(in)">
                                      <p:cBhvr>
                                        <p:cTn id="11" dur="500"/>
                                        <p:tgtEl>
                                          <p:spTgt spid="178179"/>
                                        </p:tgtEl>
                                      </p:cBhvr>
                                    </p:animEffect>
                                  </p:childTnLst>
                                </p:cTn>
                              </p:par>
                            </p:childTnLst>
                          </p:cTn>
                        </p:par>
                        <p:par>
                          <p:cTn id="12" fill="hold">
                            <p:stCondLst>
                              <p:cond delay="1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78180"/>
                                        </p:tgtEl>
                                        <p:attrNameLst>
                                          <p:attrName>style.visibility</p:attrName>
                                        </p:attrNameLst>
                                      </p:cBhvr>
                                      <p:to>
                                        <p:strVal val="visible"/>
                                      </p:to>
                                    </p:set>
                                    <p:anim calcmode="discrete" valueType="clr">
                                      <p:cBhvr override="childStyle">
                                        <p:cTn id="15" dur="80"/>
                                        <p:tgtEl>
                                          <p:spTgt spid="17818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78180"/>
                                        </p:tgtEl>
                                        <p:attrNameLst>
                                          <p:attrName>fillcolor</p:attrName>
                                        </p:attrNameLst>
                                      </p:cBhvr>
                                      <p:tavLst>
                                        <p:tav tm="0">
                                          <p:val>
                                            <p:clrVal>
                                              <a:schemeClr val="accent2"/>
                                            </p:clrVal>
                                          </p:val>
                                        </p:tav>
                                        <p:tav tm="50000">
                                          <p:val>
                                            <p:clrVal>
                                              <a:schemeClr val="hlink"/>
                                            </p:clrVal>
                                          </p:val>
                                        </p:tav>
                                      </p:tavLst>
                                    </p:anim>
                                    <p:set>
                                      <p:cBhvr>
                                        <p:cTn id="17" dur="80"/>
                                        <p:tgtEl>
                                          <p:spTgt spid="178180"/>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78231"/>
                                        </p:tgtEl>
                                        <p:attrNameLst>
                                          <p:attrName>style.visibility</p:attrName>
                                        </p:attrNameLst>
                                      </p:cBhvr>
                                      <p:to>
                                        <p:strVal val="visible"/>
                                      </p:to>
                                    </p:set>
                                    <p:anim calcmode="lin" valueType="num">
                                      <p:cBhvr>
                                        <p:cTn id="22" dur="500" fill="hold"/>
                                        <p:tgtEl>
                                          <p:spTgt spid="178231"/>
                                        </p:tgtEl>
                                        <p:attrNameLst>
                                          <p:attrName>ppt_w</p:attrName>
                                        </p:attrNameLst>
                                      </p:cBhvr>
                                      <p:tavLst>
                                        <p:tav tm="0">
                                          <p:val>
                                            <p:fltVal val="0"/>
                                          </p:val>
                                        </p:tav>
                                        <p:tav tm="100000">
                                          <p:val>
                                            <p:strVal val="#ppt_w"/>
                                          </p:val>
                                        </p:tav>
                                      </p:tavLst>
                                    </p:anim>
                                    <p:anim calcmode="lin" valueType="num">
                                      <p:cBhvr>
                                        <p:cTn id="23" dur="500" fill="hold"/>
                                        <p:tgtEl>
                                          <p:spTgt spid="17823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78232"/>
                                        </p:tgtEl>
                                        <p:attrNameLst>
                                          <p:attrName>style.visibility</p:attrName>
                                        </p:attrNameLst>
                                      </p:cBhvr>
                                      <p:to>
                                        <p:strVal val="visible"/>
                                      </p:to>
                                    </p:set>
                                    <p:anim calcmode="lin" valueType="num">
                                      <p:cBhvr>
                                        <p:cTn id="28" dur="500" fill="hold"/>
                                        <p:tgtEl>
                                          <p:spTgt spid="178232"/>
                                        </p:tgtEl>
                                        <p:attrNameLst>
                                          <p:attrName>ppt_w</p:attrName>
                                        </p:attrNameLst>
                                      </p:cBhvr>
                                      <p:tavLst>
                                        <p:tav tm="0">
                                          <p:val>
                                            <p:fltVal val="0"/>
                                          </p:val>
                                        </p:tav>
                                        <p:tav tm="100000">
                                          <p:val>
                                            <p:strVal val="#ppt_w"/>
                                          </p:val>
                                        </p:tav>
                                      </p:tavLst>
                                    </p:anim>
                                    <p:anim calcmode="lin" valueType="num">
                                      <p:cBhvr>
                                        <p:cTn id="29" dur="500" fill="hold"/>
                                        <p:tgtEl>
                                          <p:spTgt spid="1782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animBg="1"/>
      <p:bldP spid="178180" grpId="0" animBg="1"/>
      <p:bldP spid="178231" grpId="0"/>
      <p:bldP spid="1782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23825" y="2500313"/>
            <a:ext cx="9144000" cy="3748087"/>
          </a:xfrm>
          <a:prstGeom prst="rect">
            <a:avLst/>
          </a:prstGeom>
          <a:noFill/>
          <a:ln w="9525">
            <a:noFill/>
            <a:miter lim="800000"/>
            <a:headEnd/>
            <a:tailEnd/>
          </a:ln>
          <a:effectLst/>
        </p:spPr>
        <p:txBody>
          <a:bodyPr>
            <a:spAutoFit/>
          </a:bodyPr>
          <a:lstStyle/>
          <a:p>
            <a:pPr>
              <a:spcBef>
                <a:spcPct val="50000"/>
              </a:spcBef>
            </a:pPr>
            <a:r>
              <a:rPr lang="en-US" sz="3200"/>
              <a:t>- Nước bị ô nhiễm là nước có một trong các dấu hiệu sau: có màu, có chất bẩn, có mùi hôi, có chứa các vi sinh vật gây bệnh nhiều quá mức cho phép hoặc chứa các chất hoà tan có hại cho sức khoẻ.</a:t>
            </a:r>
          </a:p>
          <a:p>
            <a:pPr>
              <a:spcBef>
                <a:spcPct val="50000"/>
              </a:spcBef>
            </a:pPr>
            <a:r>
              <a:rPr lang="en-US" sz="3200"/>
              <a:t>- Nước sạch là nước trong suốt, không màu, không mùi, không vị, không chứa các vi sinh vật hoặc các chất hoà tan có hại cho sức khoẻ con người.</a:t>
            </a:r>
          </a:p>
        </p:txBody>
      </p:sp>
      <p:grpSp>
        <p:nvGrpSpPr>
          <p:cNvPr id="179203" name="Group 3"/>
          <p:cNvGrpSpPr>
            <a:grpSpLocks/>
          </p:cNvGrpSpPr>
          <p:nvPr/>
        </p:nvGrpSpPr>
        <p:grpSpPr bwMode="auto">
          <a:xfrm>
            <a:off x="0" y="0"/>
            <a:ext cx="9144000" cy="6880225"/>
            <a:chOff x="0" y="-7"/>
            <a:chExt cx="5800" cy="4334"/>
          </a:xfrm>
        </p:grpSpPr>
        <p:pic>
          <p:nvPicPr>
            <p:cNvPr id="179204" name="Picture 4" descr="muitênchạy2"/>
            <p:cNvPicPr>
              <a:picLocks noChangeAspect="1" noChangeArrowheads="1" noCrop="1"/>
            </p:cNvPicPr>
            <p:nvPr/>
          </p:nvPicPr>
          <p:blipFill>
            <a:blip r:embed="rId2" cstate="print"/>
            <a:srcRect/>
            <a:stretch>
              <a:fillRect/>
            </a:stretch>
          </p:blipFill>
          <p:spPr bwMode="auto">
            <a:xfrm>
              <a:off x="0" y="4176"/>
              <a:ext cx="5760" cy="151"/>
            </a:xfrm>
            <a:prstGeom prst="rect">
              <a:avLst/>
            </a:prstGeom>
            <a:noFill/>
          </p:spPr>
        </p:pic>
        <p:pic>
          <p:nvPicPr>
            <p:cNvPr id="179205" name="Picture 5" descr="muitênchạy2"/>
            <p:cNvPicPr>
              <a:picLocks noChangeAspect="1" noChangeArrowheads="1" noCrop="1"/>
            </p:cNvPicPr>
            <p:nvPr/>
          </p:nvPicPr>
          <p:blipFill>
            <a:blip r:embed="rId2" cstate="print"/>
            <a:srcRect/>
            <a:stretch>
              <a:fillRect/>
            </a:stretch>
          </p:blipFill>
          <p:spPr bwMode="auto">
            <a:xfrm>
              <a:off x="0" y="-7"/>
              <a:ext cx="5760" cy="151"/>
            </a:xfrm>
            <a:prstGeom prst="rect">
              <a:avLst/>
            </a:prstGeom>
            <a:noFill/>
          </p:spPr>
        </p:pic>
        <p:pic>
          <p:nvPicPr>
            <p:cNvPr id="179206" name="Picture 6" descr="muitênchạy2"/>
            <p:cNvPicPr>
              <a:picLocks noChangeAspect="1" noChangeArrowheads="1" noCrop="1"/>
            </p:cNvPicPr>
            <p:nvPr/>
          </p:nvPicPr>
          <p:blipFill>
            <a:blip r:embed="rId2" cstate="print"/>
            <a:srcRect/>
            <a:stretch>
              <a:fillRect/>
            </a:stretch>
          </p:blipFill>
          <p:spPr bwMode="auto">
            <a:xfrm rot="5400000">
              <a:off x="3584" y="2103"/>
              <a:ext cx="4320" cy="113"/>
            </a:xfrm>
            <a:prstGeom prst="rect">
              <a:avLst/>
            </a:prstGeom>
            <a:noFill/>
          </p:spPr>
        </p:pic>
        <p:pic>
          <p:nvPicPr>
            <p:cNvPr id="179207" name="Picture 7" descr="muitênchạy2"/>
            <p:cNvPicPr>
              <a:picLocks noChangeAspect="1" noChangeArrowheads="1" noCrop="1"/>
            </p:cNvPicPr>
            <p:nvPr/>
          </p:nvPicPr>
          <p:blipFill>
            <a:blip r:embed="rId2" cstate="print"/>
            <a:srcRect/>
            <a:stretch>
              <a:fillRect/>
            </a:stretch>
          </p:blipFill>
          <p:spPr bwMode="auto">
            <a:xfrm rot="5400000">
              <a:off x="-2103" y="2103"/>
              <a:ext cx="4320" cy="113"/>
            </a:xfrm>
            <a:prstGeom prst="rect">
              <a:avLst/>
            </a:prstGeom>
            <a:noFill/>
          </p:spPr>
        </p:pic>
      </p:grpSp>
      <p:sp>
        <p:nvSpPr>
          <p:cNvPr id="179209" name="WordArt 9"/>
          <p:cNvSpPr>
            <a:spLocks noChangeArrowheads="1" noChangeShapeType="1" noTextEdit="1"/>
          </p:cNvSpPr>
          <p:nvPr/>
        </p:nvSpPr>
        <p:spPr bwMode="auto">
          <a:xfrm>
            <a:off x="2520950" y="985838"/>
            <a:ext cx="4143375" cy="3810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sp>
        <p:nvSpPr>
          <p:cNvPr id="179210" name="Text Box 10"/>
          <p:cNvSpPr txBox="1">
            <a:spLocks noChangeArrowheads="1"/>
          </p:cNvSpPr>
          <p:nvPr/>
        </p:nvSpPr>
        <p:spPr bwMode="auto">
          <a:xfrm>
            <a:off x="185738" y="12954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
        <p:nvSpPr>
          <p:cNvPr id="179211" name="Text Box 11"/>
          <p:cNvSpPr txBox="1">
            <a:spLocks noChangeArrowheads="1"/>
          </p:cNvSpPr>
          <p:nvPr/>
        </p:nvSpPr>
        <p:spPr bwMode="auto">
          <a:xfrm>
            <a:off x="180975" y="1676400"/>
            <a:ext cx="8653463" cy="946150"/>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2. </a:t>
            </a:r>
            <a:r>
              <a:rPr lang="en-US" u="sng">
                <a:solidFill>
                  <a:srgbClr val="CC3300"/>
                </a:solidFill>
              </a:rPr>
              <a:t>Xác định tiêu chuẩn đánh giá nước bị ô nhiễm và nước sạch: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9209"/>
                                        </p:tgtEl>
                                        <p:attrNameLst>
                                          <p:attrName>style.visibility</p:attrName>
                                        </p:attrNameLst>
                                      </p:cBhvr>
                                      <p:to>
                                        <p:strVal val="visible"/>
                                      </p:to>
                                    </p:set>
                                    <p:anim to="" calcmode="lin" valueType="num">
                                      <p:cBhvr>
                                        <p:cTn id="7" dur="1" fill="hold"/>
                                        <p:tgtEl>
                                          <p:spTgt spid="17920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9211"/>
                                        </p:tgtEl>
                                        <p:attrNameLst>
                                          <p:attrName>style.visibility</p:attrName>
                                        </p:attrNameLst>
                                      </p:cBhvr>
                                      <p:to>
                                        <p:strVal val="visible"/>
                                      </p:to>
                                    </p:set>
                                    <p:anim to="" calcmode="lin" valueType="num">
                                      <p:cBhvr>
                                        <p:cTn id="10" dur="1" fill="hold"/>
                                        <p:tgtEl>
                                          <p:spTgt spid="1792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79210"/>
                                        </p:tgtEl>
                                        <p:attrNameLst>
                                          <p:attrName>style.visibility</p:attrName>
                                        </p:attrNameLst>
                                      </p:cBhvr>
                                      <p:to>
                                        <p:strVal val="visible"/>
                                      </p:to>
                                    </p:set>
                                    <p:anim to="" calcmode="lin" valueType="num">
                                      <p:cBhvr>
                                        <p:cTn id="13" dur="1" fill="hold"/>
                                        <p:tgtEl>
                                          <p:spTgt spid="17921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9202"/>
                                        </p:tgtEl>
                                        <p:attrNameLst>
                                          <p:attrName>style.visibility</p:attrName>
                                        </p:attrNameLst>
                                      </p:cBhvr>
                                      <p:to>
                                        <p:strVal val="visible"/>
                                      </p:to>
                                    </p:set>
                                    <p:anim calcmode="lin" valueType="num">
                                      <p:cBhvr additive="base">
                                        <p:cTn id="18" dur="500" fill="hold"/>
                                        <p:tgtEl>
                                          <p:spTgt spid="179202"/>
                                        </p:tgtEl>
                                        <p:attrNameLst>
                                          <p:attrName>ppt_x</p:attrName>
                                        </p:attrNameLst>
                                      </p:cBhvr>
                                      <p:tavLst>
                                        <p:tav tm="0">
                                          <p:val>
                                            <p:strVal val="0-#ppt_w/2"/>
                                          </p:val>
                                        </p:tav>
                                        <p:tav tm="100000">
                                          <p:val>
                                            <p:strVal val="#ppt_x"/>
                                          </p:val>
                                        </p:tav>
                                      </p:tavLst>
                                    </p:anim>
                                    <p:anim calcmode="lin" valueType="num">
                                      <p:cBhvr additive="base">
                                        <p:cTn id="19" dur="500" fill="hold"/>
                                        <p:tgtEl>
                                          <p:spTgt spid="179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9" grpId="0" animBg="1"/>
      <p:bldP spid="179210" grpId="0"/>
      <p:bldP spid="1792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30" name="Picture 22"/>
          <p:cNvPicPr>
            <a:picLocks noChangeAspect="1" noChangeArrowheads="1"/>
          </p:cNvPicPr>
          <p:nvPr/>
        </p:nvPicPr>
        <p:blipFill>
          <a:blip r:embed="rId3" cstate="print"/>
          <a:srcRect/>
          <a:stretch>
            <a:fillRect/>
          </a:stretch>
        </p:blipFill>
        <p:spPr bwMode="auto">
          <a:xfrm>
            <a:off x="1257300" y="1371600"/>
            <a:ext cx="2857500" cy="4638675"/>
          </a:xfrm>
          <a:prstGeom prst="rect">
            <a:avLst/>
          </a:prstGeom>
          <a:noFill/>
          <a:ln w="57150">
            <a:solidFill>
              <a:schemeClr val="tx1"/>
            </a:solidFill>
            <a:miter lim="800000"/>
            <a:headEnd/>
            <a:tailEnd/>
          </a:ln>
          <a:effectLst/>
        </p:spPr>
      </p:pic>
      <p:sp>
        <p:nvSpPr>
          <p:cNvPr id="145411" name="Text Box 3"/>
          <p:cNvSpPr txBox="1">
            <a:spLocks noChangeArrowheads="1"/>
          </p:cNvSpPr>
          <p:nvPr/>
        </p:nvSpPr>
        <p:spPr bwMode="auto">
          <a:xfrm>
            <a:off x="5105400" y="1371600"/>
            <a:ext cx="2971800" cy="1387475"/>
          </a:xfrm>
          <a:prstGeom prst="rect">
            <a:avLst/>
          </a:prstGeom>
          <a:gradFill rotWithShape="1">
            <a:gsLst>
              <a:gs pos="0">
                <a:srgbClr val="FFCCFF">
                  <a:gamma/>
                  <a:shade val="86275"/>
                  <a:invGamma/>
                </a:srgbClr>
              </a:gs>
              <a:gs pos="50000">
                <a:srgbClr val="FFCCFF"/>
              </a:gs>
              <a:gs pos="100000">
                <a:srgbClr val="FFCCFF">
                  <a:gamma/>
                  <a:shade val="86275"/>
                  <a:invGamma/>
                </a:srgbClr>
              </a:gs>
            </a:gsLst>
            <a:lin ang="5400000" scaled="1"/>
          </a:gradFill>
          <a:ln w="76200" cmpd="tri">
            <a:solidFill>
              <a:schemeClr val="tx1"/>
            </a:solidFill>
            <a:miter lim="800000"/>
            <a:headEnd/>
            <a:tailEnd/>
          </a:ln>
          <a:effectLst/>
        </p:spPr>
        <p:txBody>
          <a:bodyPr>
            <a:spAutoFit/>
          </a:bodyPr>
          <a:lstStyle/>
          <a:p>
            <a:pPr algn="ctr">
              <a:spcBef>
                <a:spcPct val="50000"/>
              </a:spcBef>
            </a:pPr>
            <a:r>
              <a:rPr lang="en-US" sz="4000">
                <a:solidFill>
                  <a:srgbClr val="FF3300"/>
                </a:solidFill>
              </a:rPr>
              <a:t>Thi hùng biện</a:t>
            </a:r>
            <a:r>
              <a:rPr lang="en-US" sz="3200">
                <a:solidFill>
                  <a:srgbClr val="0000FF"/>
                </a:solidFill>
              </a:rPr>
              <a:t> </a:t>
            </a:r>
          </a:p>
        </p:txBody>
      </p:sp>
      <p:grpSp>
        <p:nvGrpSpPr>
          <p:cNvPr id="145413" name="Group 5"/>
          <p:cNvGrpSpPr>
            <a:grpSpLocks/>
          </p:cNvGrpSpPr>
          <p:nvPr/>
        </p:nvGrpSpPr>
        <p:grpSpPr bwMode="auto">
          <a:xfrm>
            <a:off x="0" y="0"/>
            <a:ext cx="9144000" cy="6934200"/>
            <a:chOff x="0" y="-24"/>
            <a:chExt cx="5760" cy="4368"/>
          </a:xfrm>
        </p:grpSpPr>
        <p:grpSp>
          <p:nvGrpSpPr>
            <p:cNvPr id="145414" name="Group 6"/>
            <p:cNvGrpSpPr>
              <a:grpSpLocks/>
            </p:cNvGrpSpPr>
            <p:nvPr/>
          </p:nvGrpSpPr>
          <p:grpSpPr bwMode="auto">
            <a:xfrm>
              <a:off x="0" y="-24"/>
              <a:ext cx="5760" cy="4368"/>
              <a:chOff x="0" y="-24"/>
              <a:chExt cx="5760" cy="4368"/>
            </a:xfrm>
          </p:grpSpPr>
          <p:pic>
            <p:nvPicPr>
              <p:cNvPr id="145415" name="Picture 7" descr="ttrtrtr1151380670"/>
              <p:cNvPicPr>
                <a:picLocks noChangeAspect="1" noChangeArrowheads="1" noCrop="1"/>
              </p:cNvPicPr>
              <p:nvPr/>
            </p:nvPicPr>
            <p:blipFill>
              <a:blip r:embed="rId4" cstate="print"/>
              <a:srcRect/>
              <a:stretch>
                <a:fillRect/>
              </a:stretch>
            </p:blipFill>
            <p:spPr bwMode="auto">
              <a:xfrm>
                <a:off x="0" y="-24"/>
                <a:ext cx="5760" cy="144"/>
              </a:xfrm>
              <a:prstGeom prst="rect">
                <a:avLst/>
              </a:prstGeom>
              <a:noFill/>
            </p:spPr>
          </p:pic>
          <p:pic>
            <p:nvPicPr>
              <p:cNvPr id="145416" name="Picture 8" descr="ttrtrtr1151380670"/>
              <p:cNvPicPr>
                <a:picLocks noChangeAspect="1" noChangeArrowheads="1" noCrop="1"/>
              </p:cNvPicPr>
              <p:nvPr/>
            </p:nvPicPr>
            <p:blipFill>
              <a:blip r:embed="rId4" cstate="print"/>
              <a:srcRect/>
              <a:stretch>
                <a:fillRect/>
              </a:stretch>
            </p:blipFill>
            <p:spPr bwMode="auto">
              <a:xfrm rot="5400000">
                <a:off x="3504" y="2064"/>
                <a:ext cx="4320" cy="192"/>
              </a:xfrm>
              <a:prstGeom prst="rect">
                <a:avLst/>
              </a:prstGeom>
              <a:noFill/>
            </p:spPr>
          </p:pic>
          <p:pic>
            <p:nvPicPr>
              <p:cNvPr id="145417" name="Picture 9" descr="ttrtrtr1151380670"/>
              <p:cNvPicPr>
                <a:picLocks noChangeAspect="1" noChangeArrowheads="1" noCrop="1"/>
              </p:cNvPicPr>
              <p:nvPr/>
            </p:nvPicPr>
            <p:blipFill>
              <a:blip r:embed="rId4" cstate="print"/>
              <a:srcRect/>
              <a:stretch>
                <a:fillRect/>
              </a:stretch>
            </p:blipFill>
            <p:spPr bwMode="auto">
              <a:xfrm rot="16200000">
                <a:off x="-2088" y="2088"/>
                <a:ext cx="4320" cy="144"/>
              </a:xfrm>
              <a:prstGeom prst="rect">
                <a:avLst/>
              </a:prstGeom>
              <a:noFill/>
            </p:spPr>
          </p:pic>
          <p:pic>
            <p:nvPicPr>
              <p:cNvPr id="145418" name="Picture 10" descr="ttrtrtr1151380670"/>
              <p:cNvPicPr>
                <a:picLocks noChangeAspect="1" noChangeArrowheads="1" noCrop="1"/>
              </p:cNvPicPr>
              <p:nvPr/>
            </p:nvPicPr>
            <p:blipFill>
              <a:blip r:embed="rId4" cstate="print"/>
              <a:srcRect/>
              <a:stretch>
                <a:fillRect/>
              </a:stretch>
            </p:blipFill>
            <p:spPr bwMode="auto">
              <a:xfrm>
                <a:off x="0" y="4200"/>
                <a:ext cx="5760" cy="144"/>
              </a:xfrm>
              <a:prstGeom prst="rect">
                <a:avLst/>
              </a:prstGeom>
              <a:noFill/>
            </p:spPr>
          </p:pic>
        </p:grpSp>
        <p:grpSp>
          <p:nvGrpSpPr>
            <p:cNvPr id="145419" name="Group 11"/>
            <p:cNvGrpSpPr>
              <a:grpSpLocks/>
            </p:cNvGrpSpPr>
            <p:nvPr/>
          </p:nvGrpSpPr>
          <p:grpSpPr bwMode="auto">
            <a:xfrm>
              <a:off x="0" y="0"/>
              <a:ext cx="5760" cy="4320"/>
              <a:chOff x="0" y="0"/>
              <a:chExt cx="5760" cy="4320"/>
            </a:xfrm>
          </p:grpSpPr>
          <p:pic>
            <p:nvPicPr>
              <p:cNvPr id="145420" name="Picture 12" descr="flower[1][1][1][1]"/>
              <p:cNvPicPr>
                <a:picLocks noChangeAspect="1" noChangeArrowheads="1" noCrop="1"/>
              </p:cNvPicPr>
              <p:nvPr/>
            </p:nvPicPr>
            <p:blipFill>
              <a:blip r:embed="rId5" cstate="print"/>
              <a:srcRect/>
              <a:stretch>
                <a:fillRect/>
              </a:stretch>
            </p:blipFill>
            <p:spPr bwMode="auto">
              <a:xfrm>
                <a:off x="0" y="0"/>
                <a:ext cx="5760" cy="378"/>
              </a:xfrm>
              <a:prstGeom prst="rect">
                <a:avLst/>
              </a:prstGeom>
              <a:noFill/>
            </p:spPr>
          </p:pic>
          <p:pic>
            <p:nvPicPr>
              <p:cNvPr id="145421" name="Picture 13" descr="flower[1][1][1][1]"/>
              <p:cNvPicPr>
                <a:picLocks noChangeAspect="1" noChangeArrowheads="1" noCrop="1"/>
              </p:cNvPicPr>
              <p:nvPr/>
            </p:nvPicPr>
            <p:blipFill>
              <a:blip r:embed="rId5" cstate="print"/>
              <a:srcRect/>
              <a:stretch>
                <a:fillRect/>
              </a:stretch>
            </p:blipFill>
            <p:spPr bwMode="auto">
              <a:xfrm>
                <a:off x="0" y="3942"/>
                <a:ext cx="5760" cy="378"/>
              </a:xfrm>
              <a:prstGeom prst="rect">
                <a:avLst/>
              </a:prstGeom>
              <a:noFill/>
            </p:spPr>
          </p:pic>
          <p:pic>
            <p:nvPicPr>
              <p:cNvPr id="145422" name="Picture 14" descr="flower[1][1][1][1]"/>
              <p:cNvPicPr>
                <a:picLocks noChangeAspect="1" noChangeArrowheads="1" noCrop="1"/>
              </p:cNvPicPr>
              <p:nvPr/>
            </p:nvPicPr>
            <p:blipFill>
              <a:blip r:embed="rId5" cstate="print"/>
              <a:srcRect/>
              <a:stretch>
                <a:fillRect/>
              </a:stretch>
            </p:blipFill>
            <p:spPr bwMode="auto">
              <a:xfrm rot="16200000">
                <a:off x="-1971" y="1971"/>
                <a:ext cx="4320" cy="378"/>
              </a:xfrm>
              <a:prstGeom prst="rect">
                <a:avLst/>
              </a:prstGeom>
              <a:noFill/>
            </p:spPr>
          </p:pic>
          <p:pic>
            <p:nvPicPr>
              <p:cNvPr id="145423" name="Picture 15" descr="flower[1][1][1][1]"/>
              <p:cNvPicPr>
                <a:picLocks noChangeAspect="1" noChangeArrowheads="1" noCrop="1"/>
              </p:cNvPicPr>
              <p:nvPr/>
            </p:nvPicPr>
            <p:blipFill>
              <a:blip r:embed="rId5" cstate="print"/>
              <a:srcRect/>
              <a:stretch>
                <a:fillRect/>
              </a:stretch>
            </p:blipFill>
            <p:spPr bwMode="auto">
              <a:xfrm rot="16200000">
                <a:off x="3411" y="1971"/>
                <a:ext cx="4320" cy="378"/>
              </a:xfrm>
              <a:prstGeom prst="rect">
                <a:avLst/>
              </a:prstGeom>
              <a:noFill/>
            </p:spPr>
          </p:pic>
          <p:pic>
            <p:nvPicPr>
              <p:cNvPr id="145424" name="Picture 16" descr="012"/>
              <p:cNvPicPr>
                <a:picLocks noChangeAspect="1" noChangeArrowheads="1" noCrop="1"/>
              </p:cNvPicPr>
              <p:nvPr/>
            </p:nvPicPr>
            <p:blipFill>
              <a:blip r:embed="rId6" cstate="print"/>
              <a:srcRect/>
              <a:stretch>
                <a:fillRect/>
              </a:stretch>
            </p:blipFill>
            <p:spPr bwMode="auto">
              <a:xfrm>
                <a:off x="0" y="0"/>
                <a:ext cx="816" cy="723"/>
              </a:xfrm>
              <a:prstGeom prst="rect">
                <a:avLst/>
              </a:prstGeom>
              <a:noFill/>
            </p:spPr>
          </p:pic>
          <p:pic>
            <p:nvPicPr>
              <p:cNvPr id="145425" name="Picture 17" descr="012"/>
              <p:cNvPicPr>
                <a:picLocks noChangeAspect="1" noChangeArrowheads="1" noCrop="1"/>
              </p:cNvPicPr>
              <p:nvPr/>
            </p:nvPicPr>
            <p:blipFill>
              <a:blip r:embed="rId6" cstate="print"/>
              <a:srcRect/>
              <a:stretch>
                <a:fillRect/>
              </a:stretch>
            </p:blipFill>
            <p:spPr bwMode="auto">
              <a:xfrm>
                <a:off x="0" y="3597"/>
                <a:ext cx="816" cy="723"/>
              </a:xfrm>
              <a:prstGeom prst="rect">
                <a:avLst/>
              </a:prstGeom>
              <a:noFill/>
            </p:spPr>
          </p:pic>
          <p:pic>
            <p:nvPicPr>
              <p:cNvPr id="145426" name="Picture 18" descr="012"/>
              <p:cNvPicPr>
                <a:picLocks noChangeAspect="1" noChangeArrowheads="1" noCrop="1"/>
              </p:cNvPicPr>
              <p:nvPr/>
            </p:nvPicPr>
            <p:blipFill>
              <a:blip r:embed="rId6" cstate="print"/>
              <a:srcRect/>
              <a:stretch>
                <a:fillRect/>
              </a:stretch>
            </p:blipFill>
            <p:spPr bwMode="auto">
              <a:xfrm rot="10800000">
                <a:off x="4944" y="0"/>
                <a:ext cx="816" cy="723"/>
              </a:xfrm>
              <a:prstGeom prst="rect">
                <a:avLst/>
              </a:prstGeom>
              <a:noFill/>
            </p:spPr>
          </p:pic>
          <p:pic>
            <p:nvPicPr>
              <p:cNvPr id="145427" name="Picture 19" descr="012"/>
              <p:cNvPicPr>
                <a:picLocks noChangeAspect="1" noChangeArrowheads="1" noCrop="1"/>
              </p:cNvPicPr>
              <p:nvPr/>
            </p:nvPicPr>
            <p:blipFill>
              <a:blip r:embed="rId6" cstate="print"/>
              <a:srcRect/>
              <a:stretch>
                <a:fillRect/>
              </a:stretch>
            </p:blipFill>
            <p:spPr bwMode="auto">
              <a:xfrm rot="10800000">
                <a:off x="4944" y="3597"/>
                <a:ext cx="816" cy="723"/>
              </a:xfrm>
              <a:prstGeom prst="rect">
                <a:avLst/>
              </a:prstGeom>
              <a:noFill/>
            </p:spPr>
          </p:pic>
        </p:grpSp>
      </p:grpSp>
      <p:sp>
        <p:nvSpPr>
          <p:cNvPr id="145431" name="AutoShape 23"/>
          <p:cNvSpPr>
            <a:spLocks noChangeArrowheads="1"/>
          </p:cNvSpPr>
          <p:nvPr/>
        </p:nvSpPr>
        <p:spPr bwMode="auto">
          <a:xfrm>
            <a:off x="5257800" y="3429000"/>
            <a:ext cx="2743200" cy="2895600"/>
          </a:xfrm>
          <a:prstGeom prst="cloudCallout">
            <a:avLst>
              <a:gd name="adj1" fmla="val -106079"/>
              <a:gd name="adj2" fmla="val -40185"/>
            </a:avLst>
          </a:prstGeom>
          <a:solidFill>
            <a:srgbClr val="FFFF00"/>
          </a:solidFill>
          <a:ln w="57150">
            <a:solidFill>
              <a:schemeClr val="tx1"/>
            </a:solidFill>
            <a:round/>
            <a:headEnd/>
            <a:tailEnd/>
          </a:ln>
          <a:effectLst/>
        </p:spPr>
        <p:txBody>
          <a:bodyPr/>
          <a:lstStyle/>
          <a:p>
            <a:pPr algn="ctr">
              <a:spcBef>
                <a:spcPct val="50000"/>
              </a:spcBef>
            </a:pPr>
            <a:r>
              <a:rPr lang="en-US">
                <a:solidFill>
                  <a:srgbClr val="0000FF"/>
                </a:solidFill>
              </a:rPr>
              <a:t>Nếu em là nước em sẽ nói gì với mọi người?</a:t>
            </a:r>
          </a:p>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checkerboard(across)">
                                      <p:cBhvr>
                                        <p:cTn id="7" dur="500"/>
                                        <p:tgtEl>
                                          <p:spTgt spid="1454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5430"/>
                                        </p:tgtEl>
                                        <p:attrNameLst>
                                          <p:attrName>style.visibility</p:attrName>
                                        </p:attrNameLst>
                                      </p:cBhvr>
                                      <p:to>
                                        <p:strVal val="visible"/>
                                      </p:to>
                                    </p:set>
                                    <p:anim to="" calcmode="lin" valueType="num">
                                      <p:cBhvr>
                                        <p:cTn id="12" dur="1" fill="hold"/>
                                        <p:tgtEl>
                                          <p:spTgt spid="14543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5431"/>
                                        </p:tgtEl>
                                        <p:attrNameLst>
                                          <p:attrName>style.visibility</p:attrName>
                                        </p:attrNameLst>
                                      </p:cBhvr>
                                      <p:to>
                                        <p:strVal val="visible"/>
                                      </p:to>
                                    </p:set>
                                    <p:anim to="" calcmode="lin" valueType="num">
                                      <p:cBhvr>
                                        <p:cTn id="17" dur="1" fill="hold"/>
                                        <p:tgtEl>
                                          <p:spTgt spid="1454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489" name="Oval 217" descr="Copy of hình15"/>
          <p:cNvSpPr>
            <a:spLocks noChangeArrowheads="1"/>
          </p:cNvSpPr>
          <p:nvPr/>
        </p:nvSpPr>
        <p:spPr bwMode="auto">
          <a:xfrm>
            <a:off x="2224088" y="42863"/>
            <a:ext cx="4876800" cy="962025"/>
          </a:xfrm>
          <a:prstGeom prst="ellipse">
            <a:avLst/>
          </a:prstGeom>
          <a:blipFill dpi="0" rotWithShape="1">
            <a:blip r:embed="rId5" cstate="print"/>
            <a:srcRect/>
            <a:stretch>
              <a:fillRect/>
            </a:stretch>
          </a:blipFill>
          <a:ln w="9525">
            <a:solidFill>
              <a:schemeClr val="tx1"/>
            </a:solidFill>
            <a:round/>
            <a:headEnd/>
            <a:tailEnd/>
          </a:ln>
          <a:effectLst/>
        </p:spPr>
        <p:txBody>
          <a:bodyPr wrap="none" anchor="ctr"/>
          <a:lstStyle/>
          <a:p>
            <a:pPr algn="ctr"/>
            <a:r>
              <a:rPr lang="en-US">
                <a:solidFill>
                  <a:srgbClr val="FF3300"/>
                </a:solidFill>
              </a:rPr>
              <a:t>TRÒ CHƠI: GIẢI Ô CHỮ</a:t>
            </a:r>
          </a:p>
        </p:txBody>
      </p:sp>
      <p:grpSp>
        <p:nvGrpSpPr>
          <p:cNvPr id="182548" name="Group 276"/>
          <p:cNvGrpSpPr>
            <a:grpSpLocks/>
          </p:cNvGrpSpPr>
          <p:nvPr/>
        </p:nvGrpSpPr>
        <p:grpSpPr bwMode="auto">
          <a:xfrm>
            <a:off x="609600" y="1905000"/>
            <a:ext cx="4267200" cy="439738"/>
            <a:chOff x="1536" y="1296"/>
            <a:chExt cx="2688" cy="277"/>
          </a:xfrm>
        </p:grpSpPr>
        <p:sp>
          <p:nvSpPr>
            <p:cNvPr id="182540" name="Rectangle 268" descr="hinhf2"/>
            <p:cNvSpPr>
              <a:spLocks noChangeArrowheads="1"/>
            </p:cNvSpPr>
            <p:nvPr/>
          </p:nvSpPr>
          <p:spPr bwMode="auto">
            <a:xfrm>
              <a:off x="192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I</a:t>
              </a:r>
            </a:p>
          </p:txBody>
        </p:sp>
        <p:sp>
          <p:nvSpPr>
            <p:cNvPr id="182541" name="Rectangle 269" descr="hinhf2"/>
            <p:cNvSpPr>
              <a:spLocks noChangeArrowheads="1"/>
            </p:cNvSpPr>
            <p:nvPr/>
          </p:nvSpPr>
          <p:spPr bwMode="auto">
            <a:xfrm>
              <a:off x="2304"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K</a:t>
              </a:r>
            </a:p>
          </p:txBody>
        </p:sp>
        <p:sp>
          <p:nvSpPr>
            <p:cNvPr id="182542" name="Rectangle 270" descr="hinhf2"/>
            <p:cNvSpPr>
              <a:spLocks noChangeArrowheads="1"/>
            </p:cNvSpPr>
            <p:nvPr/>
          </p:nvSpPr>
          <p:spPr bwMode="auto">
            <a:xfrm>
              <a:off x="2688"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H</a:t>
              </a:r>
            </a:p>
          </p:txBody>
        </p:sp>
        <p:sp>
          <p:nvSpPr>
            <p:cNvPr id="182543" name="Rectangle 271" descr="hinhf2"/>
            <p:cNvSpPr>
              <a:spLocks noChangeArrowheads="1"/>
            </p:cNvSpPr>
            <p:nvPr/>
          </p:nvSpPr>
          <p:spPr bwMode="auto">
            <a:xfrm>
              <a:off x="3072"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U</a:t>
              </a:r>
            </a:p>
          </p:txBody>
        </p:sp>
        <p:sp>
          <p:nvSpPr>
            <p:cNvPr id="182544" name="Rectangle 272" descr="hinhf2"/>
            <p:cNvSpPr>
              <a:spLocks noChangeArrowheads="1"/>
            </p:cNvSpPr>
            <p:nvPr/>
          </p:nvSpPr>
          <p:spPr bwMode="auto">
            <a:xfrm>
              <a:off x="345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Ẩ</a:t>
              </a:r>
            </a:p>
          </p:txBody>
        </p:sp>
        <p:sp>
          <p:nvSpPr>
            <p:cNvPr id="182545" name="Rectangle 273"/>
            <p:cNvSpPr>
              <a:spLocks noChangeArrowheads="1"/>
            </p:cNvSpPr>
            <p:nvPr/>
          </p:nvSpPr>
          <p:spPr bwMode="auto">
            <a:xfrm>
              <a:off x="3840" y="129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N</a:t>
              </a:r>
            </a:p>
          </p:txBody>
        </p:sp>
        <p:sp>
          <p:nvSpPr>
            <p:cNvPr id="182547" name="Rectangle 275" descr="hinhf2"/>
            <p:cNvSpPr>
              <a:spLocks noChangeArrowheads="1"/>
            </p:cNvSpPr>
            <p:nvPr/>
          </p:nvSpPr>
          <p:spPr bwMode="auto">
            <a:xfrm>
              <a:off x="153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V</a:t>
              </a:r>
            </a:p>
          </p:txBody>
        </p:sp>
      </p:grpSp>
      <p:grpSp>
        <p:nvGrpSpPr>
          <p:cNvPr id="182516" name="Group 244"/>
          <p:cNvGrpSpPr>
            <a:grpSpLocks/>
          </p:cNvGrpSpPr>
          <p:nvPr/>
        </p:nvGrpSpPr>
        <p:grpSpPr bwMode="auto">
          <a:xfrm>
            <a:off x="609600" y="1909763"/>
            <a:ext cx="4267200" cy="439737"/>
            <a:chOff x="1536" y="1296"/>
            <a:chExt cx="2688" cy="277"/>
          </a:xfrm>
        </p:grpSpPr>
        <p:sp>
          <p:nvSpPr>
            <p:cNvPr id="182517" name="Rectangle 245" descr="Woven mat"/>
            <p:cNvSpPr>
              <a:spLocks noChangeArrowheads="1"/>
            </p:cNvSpPr>
            <p:nvPr/>
          </p:nvSpPr>
          <p:spPr bwMode="auto">
            <a:xfrm>
              <a:off x="384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518" name="Rectangle 246" descr="Woven mat"/>
            <p:cNvSpPr>
              <a:spLocks noChangeArrowheads="1"/>
            </p:cNvSpPr>
            <p:nvPr/>
          </p:nvSpPr>
          <p:spPr bwMode="auto">
            <a:xfrm>
              <a:off x="345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519" name="Rectangle 247" descr="Woven mat"/>
            <p:cNvSpPr>
              <a:spLocks noChangeArrowheads="1"/>
            </p:cNvSpPr>
            <p:nvPr/>
          </p:nvSpPr>
          <p:spPr bwMode="auto">
            <a:xfrm>
              <a:off x="3072"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520" name="Rectangle 248" descr="Woven mat"/>
            <p:cNvSpPr>
              <a:spLocks noChangeArrowheads="1"/>
            </p:cNvSpPr>
            <p:nvPr/>
          </p:nvSpPr>
          <p:spPr bwMode="auto">
            <a:xfrm>
              <a:off x="2688"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521" name="Rectangle 249" descr="Woven mat"/>
            <p:cNvSpPr>
              <a:spLocks noChangeArrowheads="1"/>
            </p:cNvSpPr>
            <p:nvPr/>
          </p:nvSpPr>
          <p:spPr bwMode="auto">
            <a:xfrm>
              <a:off x="2304"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522" name="Rectangle 250" descr="Woven mat"/>
            <p:cNvSpPr>
              <a:spLocks noChangeArrowheads="1"/>
            </p:cNvSpPr>
            <p:nvPr/>
          </p:nvSpPr>
          <p:spPr bwMode="auto">
            <a:xfrm>
              <a:off x="192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523" name="Rectangle 251" descr="Woven mat"/>
            <p:cNvSpPr>
              <a:spLocks noChangeArrowheads="1"/>
            </p:cNvSpPr>
            <p:nvPr/>
          </p:nvSpPr>
          <p:spPr bwMode="auto">
            <a:xfrm>
              <a:off x="153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556" name="Oval 284"/>
          <p:cNvSpPr>
            <a:spLocks noChangeArrowheads="1"/>
          </p:cNvSpPr>
          <p:nvPr/>
        </p:nvSpPr>
        <p:spPr bwMode="auto">
          <a:xfrm>
            <a:off x="76200" y="1905000"/>
            <a:ext cx="457200" cy="381000"/>
          </a:xfrm>
          <a:prstGeom prst="ellipse">
            <a:avLst/>
          </a:prstGeom>
          <a:solidFill>
            <a:srgbClr val="FF3300"/>
          </a:solidFill>
          <a:ln w="9525">
            <a:solidFill>
              <a:schemeClr val="tx1"/>
            </a:solidFill>
            <a:round/>
            <a:headEnd/>
            <a:tailEnd/>
          </a:ln>
          <a:effectLst/>
        </p:spPr>
        <p:txBody>
          <a:bodyPr wrap="none" anchor="ctr"/>
          <a:lstStyle/>
          <a:p>
            <a:pPr algn="ctr"/>
            <a:r>
              <a:rPr lang="en-US"/>
              <a:t>1</a:t>
            </a:r>
          </a:p>
        </p:txBody>
      </p:sp>
      <p:grpSp>
        <p:nvGrpSpPr>
          <p:cNvPr id="182566" name="Group 294"/>
          <p:cNvGrpSpPr>
            <a:grpSpLocks/>
          </p:cNvGrpSpPr>
          <p:nvPr/>
        </p:nvGrpSpPr>
        <p:grpSpPr bwMode="auto">
          <a:xfrm>
            <a:off x="3657600" y="2362200"/>
            <a:ext cx="4267200" cy="439738"/>
            <a:chOff x="1536" y="1296"/>
            <a:chExt cx="2688" cy="277"/>
          </a:xfrm>
        </p:grpSpPr>
        <p:sp>
          <p:nvSpPr>
            <p:cNvPr id="182567" name="Rectangle 295"/>
            <p:cNvSpPr>
              <a:spLocks noChangeArrowheads="1"/>
            </p:cNvSpPr>
            <p:nvPr/>
          </p:nvSpPr>
          <p:spPr bwMode="auto">
            <a:xfrm>
              <a:off x="1920" y="129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Ư</a:t>
              </a:r>
            </a:p>
          </p:txBody>
        </p:sp>
        <p:sp>
          <p:nvSpPr>
            <p:cNvPr id="182568" name="Rectangle 296" descr="hinhf2"/>
            <p:cNvSpPr>
              <a:spLocks noChangeArrowheads="1"/>
            </p:cNvSpPr>
            <p:nvPr/>
          </p:nvSpPr>
          <p:spPr bwMode="auto">
            <a:xfrm>
              <a:off x="2304"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Ớ</a:t>
              </a:r>
            </a:p>
          </p:txBody>
        </p:sp>
        <p:sp>
          <p:nvSpPr>
            <p:cNvPr id="182569" name="Rectangle 297" descr="hinhf2"/>
            <p:cNvSpPr>
              <a:spLocks noChangeArrowheads="1"/>
            </p:cNvSpPr>
            <p:nvPr/>
          </p:nvSpPr>
          <p:spPr bwMode="auto">
            <a:xfrm>
              <a:off x="2688"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C</a:t>
              </a:r>
            </a:p>
          </p:txBody>
        </p:sp>
        <p:sp>
          <p:nvSpPr>
            <p:cNvPr id="182570" name="Rectangle 298" descr="hinhf2"/>
            <p:cNvSpPr>
              <a:spLocks noChangeArrowheads="1"/>
            </p:cNvSpPr>
            <p:nvPr/>
          </p:nvSpPr>
          <p:spPr bwMode="auto">
            <a:xfrm>
              <a:off x="3072"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B</a:t>
              </a:r>
            </a:p>
          </p:txBody>
        </p:sp>
        <p:sp>
          <p:nvSpPr>
            <p:cNvPr id="182571" name="Rectangle 299" descr="hinhf2"/>
            <p:cNvSpPr>
              <a:spLocks noChangeArrowheads="1"/>
            </p:cNvSpPr>
            <p:nvPr/>
          </p:nvSpPr>
          <p:spPr bwMode="auto">
            <a:xfrm>
              <a:off x="345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Ẩ</a:t>
              </a:r>
            </a:p>
          </p:txBody>
        </p:sp>
        <p:sp>
          <p:nvSpPr>
            <p:cNvPr id="182572" name="Rectangle 300" descr="hinhf2"/>
            <p:cNvSpPr>
              <a:spLocks noChangeArrowheads="1"/>
            </p:cNvSpPr>
            <p:nvPr/>
          </p:nvSpPr>
          <p:spPr bwMode="auto">
            <a:xfrm>
              <a:off x="384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N</a:t>
              </a:r>
            </a:p>
          </p:txBody>
        </p:sp>
        <p:sp>
          <p:nvSpPr>
            <p:cNvPr id="182573" name="Rectangle 301" descr="hinhf2"/>
            <p:cNvSpPr>
              <a:spLocks noChangeArrowheads="1"/>
            </p:cNvSpPr>
            <p:nvPr/>
          </p:nvSpPr>
          <p:spPr bwMode="auto">
            <a:xfrm>
              <a:off x="153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N</a:t>
              </a:r>
            </a:p>
          </p:txBody>
        </p:sp>
      </p:grpSp>
      <p:grpSp>
        <p:nvGrpSpPr>
          <p:cNvPr id="182587" name="Group 315"/>
          <p:cNvGrpSpPr>
            <a:grpSpLocks/>
          </p:cNvGrpSpPr>
          <p:nvPr/>
        </p:nvGrpSpPr>
        <p:grpSpPr bwMode="auto">
          <a:xfrm>
            <a:off x="3657600" y="2781300"/>
            <a:ext cx="3048000" cy="439738"/>
            <a:chOff x="2304" y="1320"/>
            <a:chExt cx="1920" cy="277"/>
          </a:xfrm>
        </p:grpSpPr>
        <p:sp>
          <p:nvSpPr>
            <p:cNvPr id="182580" name="Rectangle 308"/>
            <p:cNvSpPr>
              <a:spLocks noChangeArrowheads="1"/>
            </p:cNvSpPr>
            <p:nvPr/>
          </p:nvSpPr>
          <p:spPr bwMode="auto">
            <a:xfrm>
              <a:off x="2688" y="1320"/>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Ớ</a:t>
              </a:r>
            </a:p>
          </p:txBody>
        </p:sp>
        <p:sp>
          <p:nvSpPr>
            <p:cNvPr id="182581" name="Rectangle 309" descr="hinhf2"/>
            <p:cNvSpPr>
              <a:spLocks noChangeArrowheads="1"/>
            </p:cNvSpPr>
            <p:nvPr/>
          </p:nvSpPr>
          <p:spPr bwMode="auto">
            <a:xfrm>
              <a:off x="3072" y="1320"/>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T</a:t>
              </a:r>
            </a:p>
          </p:txBody>
        </p:sp>
        <p:sp>
          <p:nvSpPr>
            <p:cNvPr id="182582" name="Rectangle 310" descr="hinhf2"/>
            <p:cNvSpPr>
              <a:spLocks noChangeArrowheads="1"/>
            </p:cNvSpPr>
            <p:nvPr/>
          </p:nvSpPr>
          <p:spPr bwMode="auto">
            <a:xfrm>
              <a:off x="3456" y="1320"/>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H</a:t>
              </a:r>
            </a:p>
          </p:txBody>
        </p:sp>
        <p:sp>
          <p:nvSpPr>
            <p:cNvPr id="182583" name="Rectangle 311" descr="hinhf2"/>
            <p:cNvSpPr>
              <a:spLocks noChangeArrowheads="1"/>
            </p:cNvSpPr>
            <p:nvPr/>
          </p:nvSpPr>
          <p:spPr bwMode="auto">
            <a:xfrm>
              <a:off x="3840" y="1320"/>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Ể</a:t>
              </a:r>
            </a:p>
          </p:txBody>
        </p:sp>
        <p:sp>
          <p:nvSpPr>
            <p:cNvPr id="182586" name="Rectangle 314" descr="hinhf2"/>
            <p:cNvSpPr>
              <a:spLocks noChangeArrowheads="1"/>
            </p:cNvSpPr>
            <p:nvPr/>
          </p:nvSpPr>
          <p:spPr bwMode="auto">
            <a:xfrm>
              <a:off x="2304" y="1320"/>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C</a:t>
              </a:r>
            </a:p>
          </p:txBody>
        </p:sp>
      </p:grpSp>
      <p:grpSp>
        <p:nvGrpSpPr>
          <p:cNvPr id="182588" name="Group 316"/>
          <p:cNvGrpSpPr>
            <a:grpSpLocks/>
          </p:cNvGrpSpPr>
          <p:nvPr/>
        </p:nvGrpSpPr>
        <p:grpSpPr bwMode="auto">
          <a:xfrm>
            <a:off x="3048000" y="3214688"/>
            <a:ext cx="4267200" cy="439737"/>
            <a:chOff x="1536" y="1296"/>
            <a:chExt cx="2688" cy="277"/>
          </a:xfrm>
        </p:grpSpPr>
        <p:sp>
          <p:nvSpPr>
            <p:cNvPr id="182589" name="Rectangle 317" descr="hinhf2"/>
            <p:cNvSpPr>
              <a:spLocks noChangeArrowheads="1"/>
            </p:cNvSpPr>
            <p:nvPr/>
          </p:nvSpPr>
          <p:spPr bwMode="auto">
            <a:xfrm>
              <a:off x="192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Á</a:t>
              </a:r>
            </a:p>
          </p:txBody>
        </p:sp>
        <p:sp>
          <p:nvSpPr>
            <p:cNvPr id="182590" name="Rectangle 318"/>
            <p:cNvSpPr>
              <a:spLocks noChangeArrowheads="1"/>
            </p:cNvSpPr>
            <p:nvPr/>
          </p:nvSpPr>
          <p:spPr bwMode="auto">
            <a:xfrm>
              <a:off x="2304" y="129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C</a:t>
              </a:r>
            </a:p>
          </p:txBody>
        </p:sp>
        <p:sp>
          <p:nvSpPr>
            <p:cNvPr id="182591" name="Rectangle 319" descr="hinhf2"/>
            <p:cNvSpPr>
              <a:spLocks noChangeArrowheads="1"/>
            </p:cNvSpPr>
            <p:nvPr/>
          </p:nvSpPr>
          <p:spPr bwMode="auto">
            <a:xfrm>
              <a:off x="2688"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T</a:t>
              </a:r>
            </a:p>
          </p:txBody>
        </p:sp>
        <p:sp>
          <p:nvSpPr>
            <p:cNvPr id="182592" name="Rectangle 320" descr="hinhf2"/>
            <p:cNvSpPr>
              <a:spLocks noChangeArrowheads="1"/>
            </p:cNvSpPr>
            <p:nvPr/>
          </p:nvSpPr>
          <p:spPr bwMode="auto">
            <a:xfrm>
              <a:off x="3072"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H</a:t>
              </a:r>
            </a:p>
          </p:txBody>
        </p:sp>
        <p:sp>
          <p:nvSpPr>
            <p:cNvPr id="182593" name="Rectangle 321" descr="hinhf2"/>
            <p:cNvSpPr>
              <a:spLocks noChangeArrowheads="1"/>
            </p:cNvSpPr>
            <p:nvPr/>
          </p:nvSpPr>
          <p:spPr bwMode="auto">
            <a:xfrm>
              <a:off x="345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Ả</a:t>
              </a:r>
            </a:p>
          </p:txBody>
        </p:sp>
        <p:sp>
          <p:nvSpPr>
            <p:cNvPr id="182594" name="Rectangle 322" descr="hinhf2"/>
            <p:cNvSpPr>
              <a:spLocks noChangeArrowheads="1"/>
            </p:cNvSpPr>
            <p:nvPr/>
          </p:nvSpPr>
          <p:spPr bwMode="auto">
            <a:xfrm>
              <a:off x="384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I</a:t>
              </a:r>
            </a:p>
          </p:txBody>
        </p:sp>
        <p:sp>
          <p:nvSpPr>
            <p:cNvPr id="182595" name="Rectangle 323" descr="hinhf2"/>
            <p:cNvSpPr>
              <a:spLocks noChangeArrowheads="1"/>
            </p:cNvSpPr>
            <p:nvPr/>
          </p:nvSpPr>
          <p:spPr bwMode="auto">
            <a:xfrm>
              <a:off x="153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R</a:t>
              </a:r>
            </a:p>
          </p:txBody>
        </p:sp>
      </p:grpSp>
      <p:grpSp>
        <p:nvGrpSpPr>
          <p:cNvPr id="182596" name="Group 324"/>
          <p:cNvGrpSpPr>
            <a:grpSpLocks/>
          </p:cNvGrpSpPr>
          <p:nvPr/>
        </p:nvGrpSpPr>
        <p:grpSpPr bwMode="auto">
          <a:xfrm>
            <a:off x="4267200" y="3649663"/>
            <a:ext cx="4267200" cy="439737"/>
            <a:chOff x="1536" y="1296"/>
            <a:chExt cx="2688" cy="277"/>
          </a:xfrm>
        </p:grpSpPr>
        <p:sp>
          <p:nvSpPr>
            <p:cNvPr id="182597" name="Rectangle 325" descr="hinhf2"/>
            <p:cNvSpPr>
              <a:spLocks noChangeArrowheads="1"/>
            </p:cNvSpPr>
            <p:nvPr/>
          </p:nvSpPr>
          <p:spPr bwMode="auto">
            <a:xfrm>
              <a:off x="192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Ứ</a:t>
              </a:r>
            </a:p>
          </p:txBody>
        </p:sp>
        <p:sp>
          <p:nvSpPr>
            <p:cNvPr id="182598" name="Rectangle 326" descr="hinhf2"/>
            <p:cNvSpPr>
              <a:spLocks noChangeArrowheads="1"/>
            </p:cNvSpPr>
            <p:nvPr/>
          </p:nvSpPr>
          <p:spPr bwMode="auto">
            <a:xfrm>
              <a:off x="2304"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C</a:t>
              </a:r>
            </a:p>
          </p:txBody>
        </p:sp>
        <p:sp>
          <p:nvSpPr>
            <p:cNvPr id="182599" name="Rectangle 327" descr="hinhf2"/>
            <p:cNvSpPr>
              <a:spLocks noChangeArrowheads="1"/>
            </p:cNvSpPr>
            <p:nvPr/>
          </p:nvSpPr>
          <p:spPr bwMode="auto">
            <a:xfrm>
              <a:off x="2688"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K</a:t>
              </a:r>
            </a:p>
          </p:txBody>
        </p:sp>
        <p:sp>
          <p:nvSpPr>
            <p:cNvPr id="182600" name="Rectangle 328" descr="hinhf2"/>
            <p:cNvSpPr>
              <a:spLocks noChangeArrowheads="1"/>
            </p:cNvSpPr>
            <p:nvPr/>
          </p:nvSpPr>
          <p:spPr bwMode="auto">
            <a:xfrm>
              <a:off x="3072"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H</a:t>
              </a:r>
            </a:p>
          </p:txBody>
        </p:sp>
        <p:sp>
          <p:nvSpPr>
            <p:cNvPr id="182601" name="Rectangle 329" descr="hinhf2"/>
            <p:cNvSpPr>
              <a:spLocks noChangeArrowheads="1"/>
            </p:cNvSpPr>
            <p:nvPr/>
          </p:nvSpPr>
          <p:spPr bwMode="auto">
            <a:xfrm>
              <a:off x="345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O</a:t>
              </a:r>
            </a:p>
          </p:txBody>
        </p:sp>
        <p:sp>
          <p:nvSpPr>
            <p:cNvPr id="182602" name="Rectangle 330" descr="hinhf2"/>
            <p:cNvSpPr>
              <a:spLocks noChangeArrowheads="1"/>
            </p:cNvSpPr>
            <p:nvPr/>
          </p:nvSpPr>
          <p:spPr bwMode="auto">
            <a:xfrm>
              <a:off x="384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Ẻ</a:t>
              </a:r>
            </a:p>
          </p:txBody>
        </p:sp>
        <p:sp>
          <p:nvSpPr>
            <p:cNvPr id="182603" name="Rectangle 331"/>
            <p:cNvSpPr>
              <a:spLocks noChangeArrowheads="1"/>
            </p:cNvSpPr>
            <p:nvPr/>
          </p:nvSpPr>
          <p:spPr bwMode="auto">
            <a:xfrm>
              <a:off x="1536" y="129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S</a:t>
              </a:r>
            </a:p>
          </p:txBody>
        </p:sp>
      </p:grpSp>
      <p:grpSp>
        <p:nvGrpSpPr>
          <p:cNvPr id="182613" name="Group 341"/>
          <p:cNvGrpSpPr>
            <a:grpSpLocks/>
          </p:cNvGrpSpPr>
          <p:nvPr/>
        </p:nvGrpSpPr>
        <p:grpSpPr bwMode="auto">
          <a:xfrm>
            <a:off x="609600" y="4089400"/>
            <a:ext cx="4876800" cy="439738"/>
            <a:chOff x="1728" y="2400"/>
            <a:chExt cx="3072" cy="277"/>
          </a:xfrm>
        </p:grpSpPr>
        <p:sp>
          <p:nvSpPr>
            <p:cNvPr id="182526" name="Rectangle 254" descr="hinhf2"/>
            <p:cNvSpPr>
              <a:spLocks noChangeArrowheads="1"/>
            </p:cNvSpPr>
            <p:nvPr/>
          </p:nvSpPr>
          <p:spPr bwMode="auto">
            <a:xfrm>
              <a:off x="4416" y="2400"/>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I</a:t>
              </a:r>
            </a:p>
          </p:txBody>
        </p:sp>
        <p:grpSp>
          <p:nvGrpSpPr>
            <p:cNvPr id="182604" name="Group 332"/>
            <p:cNvGrpSpPr>
              <a:grpSpLocks/>
            </p:cNvGrpSpPr>
            <p:nvPr/>
          </p:nvGrpSpPr>
          <p:grpSpPr bwMode="auto">
            <a:xfrm>
              <a:off x="1728" y="2400"/>
              <a:ext cx="2688" cy="277"/>
              <a:chOff x="1536" y="1296"/>
              <a:chExt cx="2688" cy="277"/>
            </a:xfrm>
          </p:grpSpPr>
          <p:sp>
            <p:nvSpPr>
              <p:cNvPr id="182605" name="Rectangle 333" descr="hinhf2"/>
              <p:cNvSpPr>
                <a:spLocks noChangeArrowheads="1"/>
              </p:cNvSpPr>
              <p:nvPr/>
            </p:nvSpPr>
            <p:spPr bwMode="auto">
              <a:xfrm>
                <a:off x="192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H</a:t>
                </a:r>
              </a:p>
            </p:txBody>
          </p:sp>
          <p:sp>
            <p:nvSpPr>
              <p:cNvPr id="182606" name="Rectangle 334" descr="hinhf2"/>
              <p:cNvSpPr>
                <a:spLocks noChangeArrowheads="1"/>
              </p:cNvSpPr>
              <p:nvPr/>
            </p:nvSpPr>
            <p:spPr bwMode="auto">
              <a:xfrm>
                <a:off x="2304"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I</a:t>
                </a:r>
              </a:p>
            </p:txBody>
          </p:sp>
          <p:sp>
            <p:nvSpPr>
              <p:cNvPr id="182607" name="Rectangle 335" descr="hinhf2"/>
              <p:cNvSpPr>
                <a:spLocks noChangeArrowheads="1"/>
              </p:cNvSpPr>
              <p:nvPr/>
            </p:nvSpPr>
            <p:spPr bwMode="auto">
              <a:xfrm>
                <a:off x="2688"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Ệ</a:t>
                </a:r>
              </a:p>
            </p:txBody>
          </p:sp>
          <p:sp>
            <p:nvSpPr>
              <p:cNvPr id="182608" name="Rectangle 336" descr="hinhf2"/>
              <p:cNvSpPr>
                <a:spLocks noChangeArrowheads="1"/>
              </p:cNvSpPr>
              <p:nvPr/>
            </p:nvSpPr>
            <p:spPr bwMode="auto">
              <a:xfrm>
                <a:off x="3072"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T</a:t>
                </a:r>
              </a:p>
            </p:txBody>
          </p:sp>
          <p:sp>
            <p:nvSpPr>
              <p:cNvPr id="182609" name="Rectangle 337" descr="hinhf2"/>
              <p:cNvSpPr>
                <a:spLocks noChangeArrowheads="1"/>
              </p:cNvSpPr>
              <p:nvPr/>
            </p:nvSpPr>
            <p:spPr bwMode="auto">
              <a:xfrm>
                <a:off x="345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H</a:t>
                </a:r>
              </a:p>
            </p:txBody>
          </p:sp>
          <p:sp>
            <p:nvSpPr>
              <p:cNvPr id="182610" name="Rectangle 338"/>
              <p:cNvSpPr>
                <a:spLocks noChangeArrowheads="1"/>
              </p:cNvSpPr>
              <p:nvPr/>
            </p:nvSpPr>
            <p:spPr bwMode="auto">
              <a:xfrm>
                <a:off x="3840" y="129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Ạ</a:t>
                </a:r>
              </a:p>
            </p:txBody>
          </p:sp>
          <p:sp>
            <p:nvSpPr>
              <p:cNvPr id="182611" name="Rectangle 339" descr="hinhf2"/>
              <p:cNvSpPr>
                <a:spLocks noChangeArrowheads="1"/>
              </p:cNvSpPr>
              <p:nvPr/>
            </p:nvSpPr>
            <p:spPr bwMode="auto">
              <a:xfrm>
                <a:off x="153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T</a:t>
                </a:r>
              </a:p>
            </p:txBody>
          </p:sp>
        </p:grpSp>
      </p:grpSp>
      <p:grpSp>
        <p:nvGrpSpPr>
          <p:cNvPr id="182627" name="Group 355"/>
          <p:cNvGrpSpPr>
            <a:grpSpLocks/>
          </p:cNvGrpSpPr>
          <p:nvPr/>
        </p:nvGrpSpPr>
        <p:grpSpPr bwMode="auto">
          <a:xfrm>
            <a:off x="1828800" y="4527550"/>
            <a:ext cx="6705600" cy="439738"/>
            <a:chOff x="1008" y="2544"/>
            <a:chExt cx="4224" cy="277"/>
          </a:xfrm>
        </p:grpSpPr>
        <p:grpSp>
          <p:nvGrpSpPr>
            <p:cNvPr id="182614" name="Group 342"/>
            <p:cNvGrpSpPr>
              <a:grpSpLocks/>
            </p:cNvGrpSpPr>
            <p:nvPr/>
          </p:nvGrpSpPr>
          <p:grpSpPr bwMode="auto">
            <a:xfrm>
              <a:off x="1008" y="2544"/>
              <a:ext cx="3072" cy="277"/>
              <a:chOff x="1728" y="2400"/>
              <a:chExt cx="3072" cy="277"/>
            </a:xfrm>
          </p:grpSpPr>
          <p:sp>
            <p:nvSpPr>
              <p:cNvPr id="182615" name="Rectangle 343" descr="hinhf2"/>
              <p:cNvSpPr>
                <a:spLocks noChangeArrowheads="1"/>
              </p:cNvSpPr>
              <p:nvPr/>
            </p:nvSpPr>
            <p:spPr bwMode="auto">
              <a:xfrm>
                <a:off x="4416" y="2400"/>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Ừ</a:t>
                </a:r>
              </a:p>
            </p:txBody>
          </p:sp>
          <p:grpSp>
            <p:nvGrpSpPr>
              <p:cNvPr id="182616" name="Group 344"/>
              <p:cNvGrpSpPr>
                <a:grpSpLocks/>
              </p:cNvGrpSpPr>
              <p:nvPr/>
            </p:nvGrpSpPr>
            <p:grpSpPr bwMode="auto">
              <a:xfrm>
                <a:off x="1728" y="2400"/>
                <a:ext cx="2688" cy="277"/>
                <a:chOff x="1536" y="1296"/>
                <a:chExt cx="2688" cy="277"/>
              </a:xfrm>
            </p:grpSpPr>
            <p:sp>
              <p:nvSpPr>
                <p:cNvPr id="182617" name="Rectangle 345" descr="hinhf2"/>
                <p:cNvSpPr>
                  <a:spLocks noChangeArrowheads="1"/>
                </p:cNvSpPr>
                <p:nvPr/>
              </p:nvSpPr>
              <p:spPr bwMode="auto">
                <a:xfrm>
                  <a:off x="192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H</a:t>
                  </a:r>
                </a:p>
              </p:txBody>
            </p:sp>
            <p:sp>
              <p:nvSpPr>
                <p:cNvPr id="182618" name="Rectangle 346" descr="hinhf2"/>
                <p:cNvSpPr>
                  <a:spLocks noChangeArrowheads="1"/>
                </p:cNvSpPr>
                <p:nvPr/>
              </p:nvSpPr>
              <p:spPr bwMode="auto">
                <a:xfrm>
                  <a:off x="2304"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U</a:t>
                  </a:r>
                </a:p>
              </p:txBody>
            </p:sp>
            <p:sp>
              <p:nvSpPr>
                <p:cNvPr id="182619" name="Rectangle 347" descr="hinhf2"/>
                <p:cNvSpPr>
                  <a:spLocks noChangeArrowheads="1"/>
                </p:cNvSpPr>
                <p:nvPr/>
              </p:nvSpPr>
              <p:spPr bwMode="auto">
                <a:xfrm>
                  <a:off x="2688"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Ố</a:t>
                  </a:r>
                </a:p>
              </p:txBody>
            </p:sp>
            <p:sp>
              <p:nvSpPr>
                <p:cNvPr id="182620" name="Rectangle 348"/>
                <p:cNvSpPr>
                  <a:spLocks noChangeArrowheads="1"/>
                </p:cNvSpPr>
                <p:nvPr/>
              </p:nvSpPr>
              <p:spPr bwMode="auto">
                <a:xfrm>
                  <a:off x="3072" y="129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C</a:t>
                  </a:r>
                </a:p>
              </p:txBody>
            </p:sp>
            <p:sp>
              <p:nvSpPr>
                <p:cNvPr id="182621" name="Rectangle 349" descr="hinhf2"/>
                <p:cNvSpPr>
                  <a:spLocks noChangeArrowheads="1"/>
                </p:cNvSpPr>
                <p:nvPr/>
              </p:nvSpPr>
              <p:spPr bwMode="auto">
                <a:xfrm>
                  <a:off x="345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T</a:t>
                  </a:r>
                </a:p>
              </p:txBody>
            </p:sp>
            <p:sp>
              <p:nvSpPr>
                <p:cNvPr id="182622" name="Rectangle 350" descr="hinhf2"/>
                <p:cNvSpPr>
                  <a:spLocks noChangeArrowheads="1"/>
                </p:cNvSpPr>
                <p:nvPr/>
              </p:nvSpPr>
              <p:spPr bwMode="auto">
                <a:xfrm>
                  <a:off x="3840"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R</a:t>
                  </a:r>
                </a:p>
              </p:txBody>
            </p:sp>
            <p:sp>
              <p:nvSpPr>
                <p:cNvPr id="182623" name="Rectangle 351" descr="hinhf2"/>
                <p:cNvSpPr>
                  <a:spLocks noChangeArrowheads="1"/>
                </p:cNvSpPr>
                <p:nvPr/>
              </p:nvSpPr>
              <p:spPr bwMode="auto">
                <a:xfrm>
                  <a:off x="1536" y="129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T</a:t>
                  </a:r>
                </a:p>
              </p:txBody>
            </p:sp>
          </p:grpSp>
        </p:grpSp>
        <p:sp>
          <p:nvSpPr>
            <p:cNvPr id="182624" name="Rectangle 352" descr="hinhf2"/>
            <p:cNvSpPr>
              <a:spLocks noChangeArrowheads="1"/>
            </p:cNvSpPr>
            <p:nvPr/>
          </p:nvSpPr>
          <p:spPr bwMode="auto">
            <a:xfrm>
              <a:off x="4848" y="2544"/>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U</a:t>
              </a:r>
            </a:p>
          </p:txBody>
        </p:sp>
        <p:sp>
          <p:nvSpPr>
            <p:cNvPr id="182625" name="Rectangle 353" descr="hinhf2"/>
            <p:cNvSpPr>
              <a:spLocks noChangeArrowheads="1"/>
            </p:cNvSpPr>
            <p:nvPr/>
          </p:nvSpPr>
          <p:spPr bwMode="auto">
            <a:xfrm>
              <a:off x="4464" y="2544"/>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Â</a:t>
              </a:r>
            </a:p>
          </p:txBody>
        </p:sp>
        <p:sp>
          <p:nvSpPr>
            <p:cNvPr id="182626" name="Rectangle 354" descr="hinhf2"/>
            <p:cNvSpPr>
              <a:spLocks noChangeArrowheads="1"/>
            </p:cNvSpPr>
            <p:nvPr/>
          </p:nvSpPr>
          <p:spPr bwMode="auto">
            <a:xfrm>
              <a:off x="4080" y="2544"/>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S</a:t>
              </a:r>
            </a:p>
          </p:txBody>
        </p:sp>
      </p:grpSp>
      <p:grpSp>
        <p:nvGrpSpPr>
          <p:cNvPr id="182638" name="Group 366"/>
          <p:cNvGrpSpPr>
            <a:grpSpLocks/>
          </p:cNvGrpSpPr>
          <p:nvPr/>
        </p:nvGrpSpPr>
        <p:grpSpPr bwMode="auto">
          <a:xfrm>
            <a:off x="3048000" y="4953000"/>
            <a:ext cx="3657600" cy="439738"/>
            <a:chOff x="432" y="2976"/>
            <a:chExt cx="2304" cy="277"/>
          </a:xfrm>
        </p:grpSpPr>
        <p:sp>
          <p:nvSpPr>
            <p:cNvPr id="182631" name="Rectangle 359" descr="hinhf2"/>
            <p:cNvSpPr>
              <a:spLocks noChangeArrowheads="1"/>
            </p:cNvSpPr>
            <p:nvPr/>
          </p:nvSpPr>
          <p:spPr bwMode="auto">
            <a:xfrm>
              <a:off x="816" y="297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N</a:t>
              </a:r>
            </a:p>
          </p:txBody>
        </p:sp>
        <p:sp>
          <p:nvSpPr>
            <p:cNvPr id="182633" name="Rectangle 361" descr="hinhf2"/>
            <p:cNvSpPr>
              <a:spLocks noChangeArrowheads="1"/>
            </p:cNvSpPr>
            <p:nvPr/>
          </p:nvSpPr>
          <p:spPr bwMode="auto">
            <a:xfrm>
              <a:off x="1584" y="297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I</a:t>
              </a:r>
            </a:p>
          </p:txBody>
        </p:sp>
        <p:sp>
          <p:nvSpPr>
            <p:cNvPr id="182634" name="Rectangle 362" descr="hinhf2"/>
            <p:cNvSpPr>
              <a:spLocks noChangeArrowheads="1"/>
            </p:cNvSpPr>
            <p:nvPr/>
          </p:nvSpPr>
          <p:spPr bwMode="auto">
            <a:xfrm>
              <a:off x="1968" y="297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Ễ</a:t>
              </a:r>
            </a:p>
          </p:txBody>
        </p:sp>
        <p:sp>
          <p:nvSpPr>
            <p:cNvPr id="182635" name="Rectangle 363" descr="hinhf2"/>
            <p:cNvSpPr>
              <a:spLocks noChangeArrowheads="1"/>
            </p:cNvSpPr>
            <p:nvPr/>
          </p:nvSpPr>
          <p:spPr bwMode="auto">
            <a:xfrm>
              <a:off x="2352" y="297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M</a:t>
              </a:r>
            </a:p>
          </p:txBody>
        </p:sp>
        <p:sp>
          <p:nvSpPr>
            <p:cNvPr id="182636" name="Rectangle 364"/>
            <p:cNvSpPr>
              <a:spLocks noChangeArrowheads="1"/>
            </p:cNvSpPr>
            <p:nvPr/>
          </p:nvSpPr>
          <p:spPr bwMode="auto">
            <a:xfrm>
              <a:off x="1200" y="297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H</a:t>
              </a:r>
            </a:p>
          </p:txBody>
        </p:sp>
        <p:sp>
          <p:nvSpPr>
            <p:cNvPr id="182637" name="Rectangle 365" descr="hinhf2"/>
            <p:cNvSpPr>
              <a:spLocks noChangeArrowheads="1"/>
            </p:cNvSpPr>
            <p:nvPr/>
          </p:nvSpPr>
          <p:spPr bwMode="auto">
            <a:xfrm>
              <a:off x="432" y="2976"/>
              <a:ext cx="384" cy="277"/>
            </a:xfrm>
            <a:prstGeom prst="rect">
              <a:avLst/>
            </a:prstGeom>
            <a:blipFill dpi="0" rotWithShape="1">
              <a:blip r:embed="rId6" cstate="print"/>
              <a:srcRect/>
              <a:stretch>
                <a:fillRect/>
              </a:stretch>
            </a:blipFill>
            <a:ln w="9525">
              <a:solidFill>
                <a:schemeClr val="tx1"/>
              </a:solidFill>
              <a:miter lim="800000"/>
              <a:headEnd/>
              <a:tailEnd/>
            </a:ln>
            <a:effectLst/>
          </p:spPr>
          <p:txBody>
            <a:bodyPr wrap="none" anchor="ctr"/>
            <a:lstStyle/>
            <a:p>
              <a:pPr algn="ctr"/>
              <a:r>
                <a:rPr lang="en-US">
                  <a:solidFill>
                    <a:srgbClr val="0000FF"/>
                  </a:solidFill>
                </a:rPr>
                <a:t>Ô</a:t>
              </a:r>
            </a:p>
          </p:txBody>
        </p:sp>
      </p:grpSp>
      <p:grpSp>
        <p:nvGrpSpPr>
          <p:cNvPr id="182639" name="Group 367"/>
          <p:cNvGrpSpPr>
            <a:grpSpLocks/>
          </p:cNvGrpSpPr>
          <p:nvPr/>
        </p:nvGrpSpPr>
        <p:grpSpPr bwMode="auto">
          <a:xfrm>
            <a:off x="3657600" y="2349500"/>
            <a:ext cx="4267200" cy="439738"/>
            <a:chOff x="1536" y="1296"/>
            <a:chExt cx="2688" cy="277"/>
          </a:xfrm>
        </p:grpSpPr>
        <p:sp>
          <p:nvSpPr>
            <p:cNvPr id="182640" name="Rectangle 368" descr="Woven mat"/>
            <p:cNvSpPr>
              <a:spLocks noChangeArrowheads="1"/>
            </p:cNvSpPr>
            <p:nvPr/>
          </p:nvSpPr>
          <p:spPr bwMode="auto">
            <a:xfrm>
              <a:off x="384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41" name="Rectangle 369" descr="Woven mat"/>
            <p:cNvSpPr>
              <a:spLocks noChangeArrowheads="1"/>
            </p:cNvSpPr>
            <p:nvPr/>
          </p:nvSpPr>
          <p:spPr bwMode="auto">
            <a:xfrm>
              <a:off x="345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42" name="Rectangle 370" descr="Woven mat"/>
            <p:cNvSpPr>
              <a:spLocks noChangeArrowheads="1"/>
            </p:cNvSpPr>
            <p:nvPr/>
          </p:nvSpPr>
          <p:spPr bwMode="auto">
            <a:xfrm>
              <a:off x="3072"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43" name="Rectangle 371" descr="Woven mat"/>
            <p:cNvSpPr>
              <a:spLocks noChangeArrowheads="1"/>
            </p:cNvSpPr>
            <p:nvPr/>
          </p:nvSpPr>
          <p:spPr bwMode="auto">
            <a:xfrm>
              <a:off x="2688"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44" name="Rectangle 372" descr="Woven mat"/>
            <p:cNvSpPr>
              <a:spLocks noChangeArrowheads="1"/>
            </p:cNvSpPr>
            <p:nvPr/>
          </p:nvSpPr>
          <p:spPr bwMode="auto">
            <a:xfrm>
              <a:off x="2304"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45" name="Rectangle 373" descr="Woven mat"/>
            <p:cNvSpPr>
              <a:spLocks noChangeArrowheads="1"/>
            </p:cNvSpPr>
            <p:nvPr/>
          </p:nvSpPr>
          <p:spPr bwMode="auto">
            <a:xfrm>
              <a:off x="192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46" name="Rectangle 374" descr="Woven mat"/>
            <p:cNvSpPr>
              <a:spLocks noChangeArrowheads="1"/>
            </p:cNvSpPr>
            <p:nvPr/>
          </p:nvSpPr>
          <p:spPr bwMode="auto">
            <a:xfrm>
              <a:off x="153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656" name="Oval 384"/>
          <p:cNvSpPr>
            <a:spLocks noChangeArrowheads="1"/>
          </p:cNvSpPr>
          <p:nvPr/>
        </p:nvSpPr>
        <p:spPr bwMode="auto">
          <a:xfrm>
            <a:off x="63500" y="2336800"/>
            <a:ext cx="457200" cy="381000"/>
          </a:xfrm>
          <a:prstGeom prst="ellipse">
            <a:avLst/>
          </a:prstGeom>
          <a:solidFill>
            <a:srgbClr val="FF9900"/>
          </a:solidFill>
          <a:ln w="9525">
            <a:solidFill>
              <a:schemeClr val="tx1"/>
            </a:solidFill>
            <a:round/>
            <a:headEnd/>
            <a:tailEnd/>
          </a:ln>
          <a:effectLst/>
        </p:spPr>
        <p:txBody>
          <a:bodyPr wrap="none" anchor="ctr"/>
          <a:lstStyle/>
          <a:p>
            <a:pPr algn="ctr"/>
            <a:r>
              <a:rPr lang="en-US"/>
              <a:t>2</a:t>
            </a:r>
          </a:p>
        </p:txBody>
      </p:sp>
      <p:sp>
        <p:nvSpPr>
          <p:cNvPr id="182657" name="Rectangle 385" descr="Copy of hình15"/>
          <p:cNvSpPr>
            <a:spLocks noChangeArrowheads="1"/>
          </p:cNvSpPr>
          <p:nvPr/>
        </p:nvSpPr>
        <p:spPr bwMode="auto">
          <a:xfrm>
            <a:off x="1143000" y="5562600"/>
            <a:ext cx="6629400" cy="60960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r>
              <a:rPr lang="en-US" sz="2400" i="1"/>
              <a:t>Câu 2: </a:t>
            </a:r>
            <a:r>
              <a:rPr lang="en-US" sz="2400"/>
              <a:t>Có 7 chữ cái. Từ trái nghĩa với nước sạch?</a:t>
            </a:r>
            <a:endParaRPr lang="en-US" sz="2000" b="0">
              <a:latin typeface="Arial" charset="0"/>
            </a:endParaRPr>
          </a:p>
        </p:txBody>
      </p:sp>
      <p:grpSp>
        <p:nvGrpSpPr>
          <p:cNvPr id="182659" name="Group 387"/>
          <p:cNvGrpSpPr>
            <a:grpSpLocks/>
          </p:cNvGrpSpPr>
          <p:nvPr/>
        </p:nvGrpSpPr>
        <p:grpSpPr bwMode="auto">
          <a:xfrm>
            <a:off x="100013" y="5961063"/>
            <a:ext cx="9144000" cy="825500"/>
            <a:chOff x="192" y="3560"/>
            <a:chExt cx="5760" cy="520"/>
          </a:xfrm>
        </p:grpSpPr>
        <p:sp>
          <p:nvSpPr>
            <p:cNvPr id="182555" name="Rectangle 283" descr="Copy of hình15"/>
            <p:cNvSpPr>
              <a:spLocks noChangeArrowheads="1"/>
            </p:cNvSpPr>
            <p:nvPr/>
          </p:nvSpPr>
          <p:spPr bwMode="auto">
            <a:xfrm>
              <a:off x="192" y="3600"/>
              <a:ext cx="5568" cy="48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endParaRPr lang="en-US" sz="2400" b="0"/>
            </a:p>
          </p:txBody>
        </p:sp>
        <p:sp>
          <p:nvSpPr>
            <p:cNvPr id="182658" name="Rectangle 386"/>
            <p:cNvSpPr>
              <a:spLocks noChangeArrowheads="1"/>
            </p:cNvSpPr>
            <p:nvPr/>
          </p:nvSpPr>
          <p:spPr bwMode="auto">
            <a:xfrm>
              <a:off x="294" y="3560"/>
              <a:ext cx="5658" cy="518"/>
            </a:xfrm>
            <a:prstGeom prst="rect">
              <a:avLst/>
            </a:prstGeom>
            <a:noFill/>
            <a:ln w="9525">
              <a:noFill/>
              <a:miter lim="800000"/>
              <a:headEnd/>
              <a:tailEnd/>
            </a:ln>
            <a:effectLst/>
          </p:spPr>
          <p:txBody>
            <a:bodyPr>
              <a:spAutoFit/>
            </a:bodyPr>
            <a:lstStyle/>
            <a:p>
              <a:r>
                <a:rPr lang="en-US" sz="2400" i="1"/>
                <a:t>Câu 1: </a:t>
              </a:r>
              <a:r>
                <a:rPr lang="en-US" sz="2400"/>
                <a:t>Có 7 chữ cái</a:t>
              </a:r>
              <a:r>
                <a:rPr lang="en-US" sz="2400" i="1"/>
                <a:t>. </a:t>
              </a:r>
              <a:r>
                <a:rPr lang="en-US" sz="2400"/>
                <a:t>Sinh vật này có trong nước, gây ảnh hưởng </a:t>
              </a:r>
            </a:p>
            <a:p>
              <a:r>
                <a:rPr lang="en-US" sz="2400"/>
                <a:t>đến sức khoẻ con người mà mắt thường không nhìn thấy.</a:t>
              </a:r>
            </a:p>
          </p:txBody>
        </p:sp>
      </p:grpSp>
      <p:sp>
        <p:nvSpPr>
          <p:cNvPr id="182660" name="Oval 388"/>
          <p:cNvSpPr>
            <a:spLocks noChangeArrowheads="1"/>
          </p:cNvSpPr>
          <p:nvPr/>
        </p:nvSpPr>
        <p:spPr bwMode="auto">
          <a:xfrm>
            <a:off x="76200" y="2743200"/>
            <a:ext cx="457200" cy="381000"/>
          </a:xfrm>
          <a:prstGeom prst="ellipse">
            <a:avLst/>
          </a:prstGeom>
          <a:solidFill>
            <a:srgbClr val="FFFF00"/>
          </a:solidFill>
          <a:ln w="9525">
            <a:solidFill>
              <a:schemeClr val="tx1"/>
            </a:solidFill>
            <a:round/>
            <a:headEnd/>
            <a:tailEnd/>
          </a:ln>
          <a:effectLst/>
        </p:spPr>
        <p:txBody>
          <a:bodyPr wrap="none" anchor="ctr"/>
          <a:lstStyle/>
          <a:p>
            <a:pPr algn="ctr"/>
            <a:r>
              <a:rPr lang="en-US"/>
              <a:t>3</a:t>
            </a:r>
          </a:p>
        </p:txBody>
      </p:sp>
      <p:sp>
        <p:nvSpPr>
          <p:cNvPr id="182661" name="Rectangle 389" descr="Copy of Copy of hình15"/>
          <p:cNvSpPr>
            <a:spLocks noChangeArrowheads="1"/>
          </p:cNvSpPr>
          <p:nvPr/>
        </p:nvSpPr>
        <p:spPr bwMode="auto">
          <a:xfrm>
            <a:off x="1981200" y="5562600"/>
            <a:ext cx="6934200" cy="99060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spcBef>
                <a:spcPct val="20000"/>
              </a:spcBef>
            </a:pPr>
            <a:r>
              <a:rPr lang="en-US" sz="2400"/>
              <a:t>Câu 3: Có 5 chữ cái: Nước chiếm phần lớn trọng </a:t>
            </a:r>
          </a:p>
          <a:p>
            <a:pPr algn="ctr">
              <a:spcBef>
                <a:spcPct val="20000"/>
              </a:spcBef>
            </a:pPr>
            <a:r>
              <a:rPr lang="en-US" sz="2400"/>
              <a:t>lượng ….. người, động vật, thực vật.</a:t>
            </a:r>
            <a:endParaRPr lang="en-US" sz="2400" b="0"/>
          </a:p>
        </p:txBody>
      </p:sp>
      <p:grpSp>
        <p:nvGrpSpPr>
          <p:cNvPr id="182670" name="Group 398"/>
          <p:cNvGrpSpPr>
            <a:grpSpLocks/>
          </p:cNvGrpSpPr>
          <p:nvPr/>
        </p:nvGrpSpPr>
        <p:grpSpPr bwMode="auto">
          <a:xfrm>
            <a:off x="3657600" y="2781300"/>
            <a:ext cx="3048000" cy="439738"/>
            <a:chOff x="2304" y="1728"/>
            <a:chExt cx="1920" cy="277"/>
          </a:xfrm>
        </p:grpSpPr>
        <p:sp>
          <p:nvSpPr>
            <p:cNvPr id="182665" name="Rectangle 393" descr="Woven mat"/>
            <p:cNvSpPr>
              <a:spLocks noChangeArrowheads="1"/>
            </p:cNvSpPr>
            <p:nvPr/>
          </p:nvSpPr>
          <p:spPr bwMode="auto">
            <a:xfrm>
              <a:off x="3840" y="172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66" name="Rectangle 394" descr="Woven mat"/>
            <p:cNvSpPr>
              <a:spLocks noChangeArrowheads="1"/>
            </p:cNvSpPr>
            <p:nvPr/>
          </p:nvSpPr>
          <p:spPr bwMode="auto">
            <a:xfrm>
              <a:off x="3456" y="172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67" name="Rectangle 395" descr="Woven mat"/>
            <p:cNvSpPr>
              <a:spLocks noChangeArrowheads="1"/>
            </p:cNvSpPr>
            <p:nvPr/>
          </p:nvSpPr>
          <p:spPr bwMode="auto">
            <a:xfrm>
              <a:off x="3072" y="172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68" name="Rectangle 396" descr="Woven mat"/>
            <p:cNvSpPr>
              <a:spLocks noChangeArrowheads="1"/>
            </p:cNvSpPr>
            <p:nvPr/>
          </p:nvSpPr>
          <p:spPr bwMode="auto">
            <a:xfrm>
              <a:off x="2688" y="172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69" name="Rectangle 397" descr="Woven mat"/>
            <p:cNvSpPr>
              <a:spLocks noChangeArrowheads="1"/>
            </p:cNvSpPr>
            <p:nvPr/>
          </p:nvSpPr>
          <p:spPr bwMode="auto">
            <a:xfrm>
              <a:off x="2304" y="172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671" name="Rectangle 399" descr="Copy of Copy of hình15"/>
          <p:cNvSpPr>
            <a:spLocks noChangeArrowheads="1"/>
          </p:cNvSpPr>
          <p:nvPr/>
        </p:nvSpPr>
        <p:spPr bwMode="auto">
          <a:xfrm>
            <a:off x="990600" y="5791200"/>
            <a:ext cx="7924800" cy="99060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spcBef>
                <a:spcPct val="20000"/>
              </a:spcBef>
            </a:pPr>
            <a:r>
              <a:rPr lang="en-US" sz="2400"/>
              <a:t>Câu 4: Có 7 chữ cái. Một trong những nguyên nhân làm </a:t>
            </a:r>
          </a:p>
          <a:p>
            <a:pPr algn="ctr">
              <a:spcBef>
                <a:spcPct val="20000"/>
              </a:spcBef>
            </a:pPr>
            <a:r>
              <a:rPr lang="en-US" sz="2400"/>
              <a:t>ô nhiễm nguồn nước. Đó là gì?</a:t>
            </a:r>
            <a:endParaRPr lang="en-US" sz="2400">
              <a:latin typeface="Arial" charset="0"/>
            </a:endParaRPr>
          </a:p>
        </p:txBody>
      </p:sp>
      <p:grpSp>
        <p:nvGrpSpPr>
          <p:cNvPr id="182672" name="Group 400"/>
          <p:cNvGrpSpPr>
            <a:grpSpLocks/>
          </p:cNvGrpSpPr>
          <p:nvPr/>
        </p:nvGrpSpPr>
        <p:grpSpPr bwMode="auto">
          <a:xfrm>
            <a:off x="3048000" y="3200400"/>
            <a:ext cx="4267200" cy="439738"/>
            <a:chOff x="1536" y="1296"/>
            <a:chExt cx="2688" cy="277"/>
          </a:xfrm>
        </p:grpSpPr>
        <p:sp>
          <p:nvSpPr>
            <p:cNvPr id="182673" name="Rectangle 401" descr="Woven mat"/>
            <p:cNvSpPr>
              <a:spLocks noChangeArrowheads="1"/>
            </p:cNvSpPr>
            <p:nvPr/>
          </p:nvSpPr>
          <p:spPr bwMode="auto">
            <a:xfrm>
              <a:off x="384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74" name="Rectangle 402" descr="Woven mat"/>
            <p:cNvSpPr>
              <a:spLocks noChangeArrowheads="1"/>
            </p:cNvSpPr>
            <p:nvPr/>
          </p:nvSpPr>
          <p:spPr bwMode="auto">
            <a:xfrm>
              <a:off x="345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75" name="Rectangle 403" descr="Woven mat"/>
            <p:cNvSpPr>
              <a:spLocks noChangeArrowheads="1"/>
            </p:cNvSpPr>
            <p:nvPr/>
          </p:nvSpPr>
          <p:spPr bwMode="auto">
            <a:xfrm>
              <a:off x="3072"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76" name="Rectangle 404" descr="Woven mat"/>
            <p:cNvSpPr>
              <a:spLocks noChangeArrowheads="1"/>
            </p:cNvSpPr>
            <p:nvPr/>
          </p:nvSpPr>
          <p:spPr bwMode="auto">
            <a:xfrm>
              <a:off x="2688"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77" name="Rectangle 405" descr="Woven mat"/>
            <p:cNvSpPr>
              <a:spLocks noChangeArrowheads="1"/>
            </p:cNvSpPr>
            <p:nvPr/>
          </p:nvSpPr>
          <p:spPr bwMode="auto">
            <a:xfrm>
              <a:off x="2304"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78" name="Rectangle 406" descr="Woven mat"/>
            <p:cNvSpPr>
              <a:spLocks noChangeArrowheads="1"/>
            </p:cNvSpPr>
            <p:nvPr/>
          </p:nvSpPr>
          <p:spPr bwMode="auto">
            <a:xfrm>
              <a:off x="192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79" name="Rectangle 407" descr="Woven mat"/>
            <p:cNvSpPr>
              <a:spLocks noChangeArrowheads="1"/>
            </p:cNvSpPr>
            <p:nvPr/>
          </p:nvSpPr>
          <p:spPr bwMode="auto">
            <a:xfrm>
              <a:off x="153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680" name="Oval 408"/>
          <p:cNvSpPr>
            <a:spLocks noChangeArrowheads="1"/>
          </p:cNvSpPr>
          <p:nvPr/>
        </p:nvSpPr>
        <p:spPr bwMode="auto">
          <a:xfrm>
            <a:off x="63500" y="3162300"/>
            <a:ext cx="457200" cy="381000"/>
          </a:xfrm>
          <a:prstGeom prst="ellipse">
            <a:avLst/>
          </a:prstGeom>
          <a:solidFill>
            <a:srgbClr val="00FF00"/>
          </a:solidFill>
          <a:ln w="9525">
            <a:solidFill>
              <a:schemeClr val="tx1"/>
            </a:solidFill>
            <a:round/>
            <a:headEnd/>
            <a:tailEnd/>
          </a:ln>
          <a:effectLst/>
        </p:spPr>
        <p:txBody>
          <a:bodyPr wrap="none" anchor="ctr"/>
          <a:lstStyle/>
          <a:p>
            <a:pPr algn="ctr"/>
            <a:r>
              <a:rPr lang="en-US"/>
              <a:t>4</a:t>
            </a:r>
          </a:p>
        </p:txBody>
      </p:sp>
      <p:grpSp>
        <p:nvGrpSpPr>
          <p:cNvPr id="182681" name="Group 409"/>
          <p:cNvGrpSpPr>
            <a:grpSpLocks/>
          </p:cNvGrpSpPr>
          <p:nvPr/>
        </p:nvGrpSpPr>
        <p:grpSpPr bwMode="auto">
          <a:xfrm>
            <a:off x="4267200" y="3638550"/>
            <a:ext cx="4267200" cy="439738"/>
            <a:chOff x="1536" y="1296"/>
            <a:chExt cx="2688" cy="277"/>
          </a:xfrm>
        </p:grpSpPr>
        <p:sp>
          <p:nvSpPr>
            <p:cNvPr id="182682" name="Rectangle 410" descr="Woven mat"/>
            <p:cNvSpPr>
              <a:spLocks noChangeArrowheads="1"/>
            </p:cNvSpPr>
            <p:nvPr/>
          </p:nvSpPr>
          <p:spPr bwMode="auto">
            <a:xfrm>
              <a:off x="384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83" name="Rectangle 411" descr="Woven mat"/>
            <p:cNvSpPr>
              <a:spLocks noChangeArrowheads="1"/>
            </p:cNvSpPr>
            <p:nvPr/>
          </p:nvSpPr>
          <p:spPr bwMode="auto">
            <a:xfrm>
              <a:off x="345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84" name="Rectangle 412" descr="Woven mat"/>
            <p:cNvSpPr>
              <a:spLocks noChangeArrowheads="1"/>
            </p:cNvSpPr>
            <p:nvPr/>
          </p:nvSpPr>
          <p:spPr bwMode="auto">
            <a:xfrm>
              <a:off x="3072"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85" name="Rectangle 413" descr="Woven mat"/>
            <p:cNvSpPr>
              <a:spLocks noChangeArrowheads="1"/>
            </p:cNvSpPr>
            <p:nvPr/>
          </p:nvSpPr>
          <p:spPr bwMode="auto">
            <a:xfrm>
              <a:off x="2688"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86" name="Rectangle 414" descr="Woven mat"/>
            <p:cNvSpPr>
              <a:spLocks noChangeArrowheads="1"/>
            </p:cNvSpPr>
            <p:nvPr/>
          </p:nvSpPr>
          <p:spPr bwMode="auto">
            <a:xfrm>
              <a:off x="2304"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87" name="Rectangle 415" descr="Woven mat"/>
            <p:cNvSpPr>
              <a:spLocks noChangeArrowheads="1"/>
            </p:cNvSpPr>
            <p:nvPr/>
          </p:nvSpPr>
          <p:spPr bwMode="auto">
            <a:xfrm>
              <a:off x="192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88" name="Rectangle 416" descr="Woven mat"/>
            <p:cNvSpPr>
              <a:spLocks noChangeArrowheads="1"/>
            </p:cNvSpPr>
            <p:nvPr/>
          </p:nvSpPr>
          <p:spPr bwMode="auto">
            <a:xfrm>
              <a:off x="153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689" name="Oval 417"/>
          <p:cNvSpPr>
            <a:spLocks noChangeArrowheads="1"/>
          </p:cNvSpPr>
          <p:nvPr/>
        </p:nvSpPr>
        <p:spPr bwMode="auto">
          <a:xfrm>
            <a:off x="76200" y="3597275"/>
            <a:ext cx="457200" cy="381000"/>
          </a:xfrm>
          <a:prstGeom prst="ellipse">
            <a:avLst/>
          </a:prstGeom>
          <a:solidFill>
            <a:srgbClr val="0066FF"/>
          </a:solidFill>
          <a:ln w="9525">
            <a:solidFill>
              <a:schemeClr val="tx1"/>
            </a:solidFill>
            <a:round/>
            <a:headEnd/>
            <a:tailEnd/>
          </a:ln>
          <a:effectLst/>
        </p:spPr>
        <p:txBody>
          <a:bodyPr wrap="none" anchor="ctr"/>
          <a:lstStyle/>
          <a:p>
            <a:pPr algn="ctr"/>
            <a:r>
              <a:rPr lang="en-US"/>
              <a:t>5</a:t>
            </a:r>
          </a:p>
        </p:txBody>
      </p:sp>
      <p:sp>
        <p:nvSpPr>
          <p:cNvPr id="182690" name="Rectangle 418" descr="Copy of Copy of hình15"/>
          <p:cNvSpPr>
            <a:spLocks noChangeArrowheads="1"/>
          </p:cNvSpPr>
          <p:nvPr/>
        </p:nvSpPr>
        <p:spPr bwMode="auto">
          <a:xfrm>
            <a:off x="50800" y="771525"/>
            <a:ext cx="7467600" cy="106680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spcBef>
                <a:spcPct val="20000"/>
              </a:spcBef>
            </a:pPr>
            <a:r>
              <a:rPr lang="en-US" sz="2400"/>
              <a:t>Câu 5:Có 7 chữ cái: </a:t>
            </a:r>
          </a:p>
          <a:p>
            <a:pPr algn="ctr"/>
            <a:r>
              <a:rPr lang="en-US" sz="2400"/>
              <a:t>Môi trường xanh sạch đẹp mang lại…….cho con người</a:t>
            </a:r>
            <a:r>
              <a:rPr lang="en-US" sz="1800">
                <a:latin typeface="Arial" charset="0"/>
              </a:rPr>
              <a:t>. </a:t>
            </a:r>
          </a:p>
        </p:txBody>
      </p:sp>
      <p:grpSp>
        <p:nvGrpSpPr>
          <p:cNvPr id="182723" name="Group 451"/>
          <p:cNvGrpSpPr>
            <a:grpSpLocks/>
          </p:cNvGrpSpPr>
          <p:nvPr/>
        </p:nvGrpSpPr>
        <p:grpSpPr bwMode="auto">
          <a:xfrm>
            <a:off x="609600" y="4081463"/>
            <a:ext cx="4876800" cy="447675"/>
            <a:chOff x="384" y="2571"/>
            <a:chExt cx="3072" cy="282"/>
          </a:xfrm>
        </p:grpSpPr>
        <p:grpSp>
          <p:nvGrpSpPr>
            <p:cNvPr id="182691" name="Group 419"/>
            <p:cNvGrpSpPr>
              <a:grpSpLocks/>
            </p:cNvGrpSpPr>
            <p:nvPr/>
          </p:nvGrpSpPr>
          <p:grpSpPr bwMode="auto">
            <a:xfrm>
              <a:off x="384" y="2571"/>
              <a:ext cx="2688" cy="277"/>
              <a:chOff x="1536" y="1296"/>
              <a:chExt cx="2688" cy="277"/>
            </a:xfrm>
          </p:grpSpPr>
          <p:sp>
            <p:nvSpPr>
              <p:cNvPr id="182692" name="Rectangle 420" descr="Woven mat"/>
              <p:cNvSpPr>
                <a:spLocks noChangeArrowheads="1"/>
              </p:cNvSpPr>
              <p:nvPr/>
            </p:nvSpPr>
            <p:spPr bwMode="auto">
              <a:xfrm>
                <a:off x="384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93" name="Rectangle 421" descr="Woven mat"/>
              <p:cNvSpPr>
                <a:spLocks noChangeArrowheads="1"/>
              </p:cNvSpPr>
              <p:nvPr/>
            </p:nvSpPr>
            <p:spPr bwMode="auto">
              <a:xfrm>
                <a:off x="345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94" name="Rectangle 422" descr="Woven mat"/>
              <p:cNvSpPr>
                <a:spLocks noChangeArrowheads="1"/>
              </p:cNvSpPr>
              <p:nvPr/>
            </p:nvSpPr>
            <p:spPr bwMode="auto">
              <a:xfrm>
                <a:off x="3072"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95" name="Rectangle 423" descr="Woven mat"/>
              <p:cNvSpPr>
                <a:spLocks noChangeArrowheads="1"/>
              </p:cNvSpPr>
              <p:nvPr/>
            </p:nvSpPr>
            <p:spPr bwMode="auto">
              <a:xfrm>
                <a:off x="2688"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96" name="Rectangle 424" descr="Woven mat"/>
              <p:cNvSpPr>
                <a:spLocks noChangeArrowheads="1"/>
              </p:cNvSpPr>
              <p:nvPr/>
            </p:nvSpPr>
            <p:spPr bwMode="auto">
              <a:xfrm>
                <a:off x="2304"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97" name="Rectangle 425" descr="Woven mat"/>
              <p:cNvSpPr>
                <a:spLocks noChangeArrowheads="1"/>
              </p:cNvSpPr>
              <p:nvPr/>
            </p:nvSpPr>
            <p:spPr bwMode="auto">
              <a:xfrm>
                <a:off x="192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698" name="Rectangle 426" descr="Woven mat"/>
              <p:cNvSpPr>
                <a:spLocks noChangeArrowheads="1"/>
              </p:cNvSpPr>
              <p:nvPr/>
            </p:nvSpPr>
            <p:spPr bwMode="auto">
              <a:xfrm>
                <a:off x="153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700" name="Rectangle 428" descr="Woven mat"/>
            <p:cNvSpPr>
              <a:spLocks noChangeArrowheads="1"/>
            </p:cNvSpPr>
            <p:nvPr/>
          </p:nvSpPr>
          <p:spPr bwMode="auto">
            <a:xfrm>
              <a:off x="3072" y="257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708" name="Oval 436"/>
          <p:cNvSpPr>
            <a:spLocks noChangeArrowheads="1"/>
          </p:cNvSpPr>
          <p:nvPr/>
        </p:nvSpPr>
        <p:spPr bwMode="auto">
          <a:xfrm>
            <a:off x="85725" y="4076700"/>
            <a:ext cx="457200" cy="381000"/>
          </a:xfrm>
          <a:prstGeom prst="ellipse">
            <a:avLst/>
          </a:prstGeom>
          <a:solidFill>
            <a:schemeClr val="accent1"/>
          </a:solidFill>
          <a:ln w="9525">
            <a:solidFill>
              <a:schemeClr val="tx1"/>
            </a:solidFill>
            <a:round/>
            <a:headEnd/>
            <a:tailEnd/>
          </a:ln>
          <a:effectLst/>
        </p:spPr>
        <p:txBody>
          <a:bodyPr wrap="none" anchor="ctr"/>
          <a:lstStyle/>
          <a:p>
            <a:pPr algn="ctr"/>
            <a:r>
              <a:rPr lang="en-US"/>
              <a:t>6</a:t>
            </a:r>
          </a:p>
        </p:txBody>
      </p:sp>
      <p:sp>
        <p:nvSpPr>
          <p:cNvPr id="182709" name="Rectangle 437" descr="Copy of Copy of hình15"/>
          <p:cNvSpPr>
            <a:spLocks noChangeArrowheads="1"/>
          </p:cNvSpPr>
          <p:nvPr/>
        </p:nvSpPr>
        <p:spPr bwMode="auto">
          <a:xfrm>
            <a:off x="1600200" y="533400"/>
            <a:ext cx="5562600" cy="91440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r>
              <a:rPr lang="en-US" sz="2400"/>
              <a:t>Câu 6: Có 8 chữ cái: </a:t>
            </a:r>
          </a:p>
          <a:p>
            <a:pPr algn="ctr"/>
            <a:r>
              <a:rPr lang="en-US" sz="2400"/>
              <a:t>Bão lớn gây …….. về người và của.</a:t>
            </a:r>
          </a:p>
        </p:txBody>
      </p:sp>
      <p:grpSp>
        <p:nvGrpSpPr>
          <p:cNvPr id="182721" name="Group 449"/>
          <p:cNvGrpSpPr>
            <a:grpSpLocks/>
          </p:cNvGrpSpPr>
          <p:nvPr/>
        </p:nvGrpSpPr>
        <p:grpSpPr bwMode="auto">
          <a:xfrm>
            <a:off x="1838325" y="4524375"/>
            <a:ext cx="6705600" cy="441325"/>
            <a:chOff x="1152" y="2848"/>
            <a:chExt cx="4224" cy="278"/>
          </a:xfrm>
        </p:grpSpPr>
        <p:grpSp>
          <p:nvGrpSpPr>
            <p:cNvPr id="182720" name="Group 448"/>
            <p:cNvGrpSpPr>
              <a:grpSpLocks/>
            </p:cNvGrpSpPr>
            <p:nvPr/>
          </p:nvGrpSpPr>
          <p:grpSpPr bwMode="auto">
            <a:xfrm>
              <a:off x="4224" y="2848"/>
              <a:ext cx="1152" cy="277"/>
              <a:chOff x="3936" y="816"/>
              <a:chExt cx="1152" cy="277"/>
            </a:xfrm>
          </p:grpSpPr>
          <p:sp>
            <p:nvSpPr>
              <p:cNvPr id="182701" name="Rectangle 429" descr="Woven mat"/>
              <p:cNvSpPr>
                <a:spLocks noChangeArrowheads="1"/>
              </p:cNvSpPr>
              <p:nvPr/>
            </p:nvSpPr>
            <p:spPr bwMode="auto">
              <a:xfrm>
                <a:off x="4704" y="81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02" name="Rectangle 430" descr="Woven mat"/>
              <p:cNvSpPr>
                <a:spLocks noChangeArrowheads="1"/>
              </p:cNvSpPr>
              <p:nvPr/>
            </p:nvSpPr>
            <p:spPr bwMode="auto">
              <a:xfrm>
                <a:off x="4320" y="81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03" name="Rectangle 431" descr="Woven mat"/>
              <p:cNvSpPr>
                <a:spLocks noChangeArrowheads="1"/>
              </p:cNvSpPr>
              <p:nvPr/>
            </p:nvSpPr>
            <p:spPr bwMode="auto">
              <a:xfrm>
                <a:off x="3936" y="81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grpSp>
          <p:nvGrpSpPr>
            <p:cNvPr id="182710" name="Group 438"/>
            <p:cNvGrpSpPr>
              <a:grpSpLocks/>
            </p:cNvGrpSpPr>
            <p:nvPr/>
          </p:nvGrpSpPr>
          <p:grpSpPr bwMode="auto">
            <a:xfrm>
              <a:off x="1152" y="2848"/>
              <a:ext cx="3074" cy="278"/>
              <a:chOff x="384" y="2570"/>
              <a:chExt cx="3074" cy="278"/>
            </a:xfrm>
          </p:grpSpPr>
          <p:grpSp>
            <p:nvGrpSpPr>
              <p:cNvPr id="182711" name="Group 439"/>
              <p:cNvGrpSpPr>
                <a:grpSpLocks/>
              </p:cNvGrpSpPr>
              <p:nvPr/>
            </p:nvGrpSpPr>
            <p:grpSpPr bwMode="auto">
              <a:xfrm>
                <a:off x="384" y="2571"/>
                <a:ext cx="2688" cy="277"/>
                <a:chOff x="1536" y="1296"/>
                <a:chExt cx="2688" cy="277"/>
              </a:xfrm>
            </p:grpSpPr>
            <p:sp>
              <p:nvSpPr>
                <p:cNvPr id="182712" name="Rectangle 440" descr="Woven mat"/>
                <p:cNvSpPr>
                  <a:spLocks noChangeArrowheads="1"/>
                </p:cNvSpPr>
                <p:nvPr/>
              </p:nvSpPr>
              <p:spPr bwMode="auto">
                <a:xfrm>
                  <a:off x="384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13" name="Rectangle 441" descr="Woven mat"/>
                <p:cNvSpPr>
                  <a:spLocks noChangeArrowheads="1"/>
                </p:cNvSpPr>
                <p:nvPr/>
              </p:nvSpPr>
              <p:spPr bwMode="auto">
                <a:xfrm>
                  <a:off x="345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14" name="Rectangle 442" descr="Woven mat"/>
                <p:cNvSpPr>
                  <a:spLocks noChangeArrowheads="1"/>
                </p:cNvSpPr>
                <p:nvPr/>
              </p:nvSpPr>
              <p:spPr bwMode="auto">
                <a:xfrm>
                  <a:off x="3072"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15" name="Rectangle 443" descr="Woven mat"/>
                <p:cNvSpPr>
                  <a:spLocks noChangeArrowheads="1"/>
                </p:cNvSpPr>
                <p:nvPr/>
              </p:nvSpPr>
              <p:spPr bwMode="auto">
                <a:xfrm>
                  <a:off x="2688"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16" name="Rectangle 444" descr="Woven mat"/>
                <p:cNvSpPr>
                  <a:spLocks noChangeArrowheads="1"/>
                </p:cNvSpPr>
                <p:nvPr/>
              </p:nvSpPr>
              <p:spPr bwMode="auto">
                <a:xfrm>
                  <a:off x="2304"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17" name="Rectangle 445" descr="Woven mat"/>
                <p:cNvSpPr>
                  <a:spLocks noChangeArrowheads="1"/>
                </p:cNvSpPr>
                <p:nvPr/>
              </p:nvSpPr>
              <p:spPr bwMode="auto">
                <a:xfrm>
                  <a:off x="1920"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18" name="Rectangle 446" descr="Woven mat"/>
                <p:cNvSpPr>
                  <a:spLocks noChangeArrowheads="1"/>
                </p:cNvSpPr>
                <p:nvPr/>
              </p:nvSpPr>
              <p:spPr bwMode="auto">
                <a:xfrm>
                  <a:off x="1536" y="1296"/>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719" name="Rectangle 447" descr="Woven mat"/>
              <p:cNvSpPr>
                <a:spLocks noChangeArrowheads="1"/>
              </p:cNvSpPr>
              <p:nvPr/>
            </p:nvSpPr>
            <p:spPr bwMode="auto">
              <a:xfrm>
                <a:off x="3074" y="2570"/>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grpSp>
      <p:sp>
        <p:nvSpPr>
          <p:cNvPr id="182722" name="Oval 450"/>
          <p:cNvSpPr>
            <a:spLocks noChangeArrowheads="1"/>
          </p:cNvSpPr>
          <p:nvPr/>
        </p:nvSpPr>
        <p:spPr bwMode="auto">
          <a:xfrm>
            <a:off x="101600" y="4572000"/>
            <a:ext cx="457200" cy="381000"/>
          </a:xfrm>
          <a:prstGeom prst="ellipse">
            <a:avLst/>
          </a:prstGeom>
          <a:solidFill>
            <a:srgbClr val="CC3399"/>
          </a:solidFill>
          <a:ln w="9525">
            <a:solidFill>
              <a:schemeClr val="tx1"/>
            </a:solidFill>
            <a:round/>
            <a:headEnd/>
            <a:tailEnd/>
          </a:ln>
          <a:effectLst/>
        </p:spPr>
        <p:txBody>
          <a:bodyPr wrap="none" anchor="ctr"/>
          <a:lstStyle/>
          <a:p>
            <a:pPr algn="ctr"/>
            <a:r>
              <a:rPr lang="en-US"/>
              <a:t>7</a:t>
            </a:r>
          </a:p>
        </p:txBody>
      </p:sp>
      <p:sp>
        <p:nvSpPr>
          <p:cNvPr id="182724" name="Rectangle 452" descr="Copy of Copy of hình15"/>
          <p:cNvSpPr>
            <a:spLocks noChangeArrowheads="1"/>
          </p:cNvSpPr>
          <p:nvPr/>
        </p:nvSpPr>
        <p:spPr bwMode="auto">
          <a:xfrm>
            <a:off x="0" y="381000"/>
            <a:ext cx="7924800" cy="121920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r>
              <a:rPr lang="en-US" sz="2000"/>
              <a:t>Câu 7:  Có 11 chữ cái. </a:t>
            </a:r>
          </a:p>
          <a:p>
            <a:pPr algn="ctr"/>
            <a:r>
              <a:rPr lang="en-US" sz="2000"/>
              <a:t>Trong sản xuất nông nghiệp, sử dụng chúng sẽ ảnh hưởng </a:t>
            </a:r>
          </a:p>
          <a:p>
            <a:pPr algn="ctr"/>
            <a:r>
              <a:rPr lang="en-US" sz="2000"/>
              <a:t>đến môi trường nước</a:t>
            </a:r>
            <a:endParaRPr lang="en-US" sz="2000">
              <a:latin typeface="Arial" charset="0"/>
            </a:endParaRPr>
          </a:p>
        </p:txBody>
      </p:sp>
      <p:sp>
        <p:nvSpPr>
          <p:cNvPr id="182725" name="Oval 453"/>
          <p:cNvSpPr>
            <a:spLocks noChangeArrowheads="1"/>
          </p:cNvSpPr>
          <p:nvPr/>
        </p:nvSpPr>
        <p:spPr bwMode="auto">
          <a:xfrm>
            <a:off x="114300" y="5029200"/>
            <a:ext cx="457200" cy="381000"/>
          </a:xfrm>
          <a:prstGeom prst="ellipse">
            <a:avLst/>
          </a:prstGeom>
          <a:solidFill>
            <a:schemeClr val="bg1"/>
          </a:solidFill>
          <a:ln w="9525">
            <a:solidFill>
              <a:schemeClr val="tx1"/>
            </a:solidFill>
            <a:round/>
            <a:headEnd/>
            <a:tailEnd/>
          </a:ln>
          <a:effectLst/>
        </p:spPr>
        <p:txBody>
          <a:bodyPr wrap="none" anchor="ctr"/>
          <a:lstStyle/>
          <a:p>
            <a:pPr algn="ctr"/>
            <a:r>
              <a:rPr lang="en-US"/>
              <a:t>8</a:t>
            </a:r>
          </a:p>
        </p:txBody>
      </p:sp>
      <p:grpSp>
        <p:nvGrpSpPr>
          <p:cNvPr id="182735" name="Group 463"/>
          <p:cNvGrpSpPr>
            <a:grpSpLocks/>
          </p:cNvGrpSpPr>
          <p:nvPr/>
        </p:nvGrpSpPr>
        <p:grpSpPr bwMode="auto">
          <a:xfrm>
            <a:off x="3048000" y="4972050"/>
            <a:ext cx="3657600" cy="439738"/>
            <a:chOff x="1920" y="3168"/>
            <a:chExt cx="2304" cy="277"/>
          </a:xfrm>
        </p:grpSpPr>
        <p:sp>
          <p:nvSpPr>
            <p:cNvPr id="182729" name="Rectangle 457" descr="Woven mat"/>
            <p:cNvSpPr>
              <a:spLocks noChangeArrowheads="1"/>
            </p:cNvSpPr>
            <p:nvPr/>
          </p:nvSpPr>
          <p:spPr bwMode="auto">
            <a:xfrm>
              <a:off x="3840" y="316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30" name="Rectangle 458" descr="Woven mat"/>
            <p:cNvSpPr>
              <a:spLocks noChangeArrowheads="1"/>
            </p:cNvSpPr>
            <p:nvPr/>
          </p:nvSpPr>
          <p:spPr bwMode="auto">
            <a:xfrm>
              <a:off x="3456" y="316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31" name="Rectangle 459" descr="Woven mat"/>
            <p:cNvSpPr>
              <a:spLocks noChangeArrowheads="1"/>
            </p:cNvSpPr>
            <p:nvPr/>
          </p:nvSpPr>
          <p:spPr bwMode="auto">
            <a:xfrm>
              <a:off x="3072" y="316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32" name="Rectangle 460" descr="Woven mat"/>
            <p:cNvSpPr>
              <a:spLocks noChangeArrowheads="1"/>
            </p:cNvSpPr>
            <p:nvPr/>
          </p:nvSpPr>
          <p:spPr bwMode="auto">
            <a:xfrm>
              <a:off x="2688" y="316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33" name="Rectangle 461" descr="Woven mat"/>
            <p:cNvSpPr>
              <a:spLocks noChangeArrowheads="1"/>
            </p:cNvSpPr>
            <p:nvPr/>
          </p:nvSpPr>
          <p:spPr bwMode="auto">
            <a:xfrm>
              <a:off x="2304" y="316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sp>
          <p:nvSpPr>
            <p:cNvPr id="182734" name="Rectangle 462" descr="Woven mat"/>
            <p:cNvSpPr>
              <a:spLocks noChangeArrowheads="1"/>
            </p:cNvSpPr>
            <p:nvPr/>
          </p:nvSpPr>
          <p:spPr bwMode="auto">
            <a:xfrm>
              <a:off x="1920" y="3168"/>
              <a:ext cx="384" cy="277"/>
            </a:xfrm>
            <a:prstGeom prst="rect">
              <a:avLst/>
            </a:prstGeom>
            <a:blipFill dpi="0" rotWithShape="1">
              <a:blip r:embed="rId7" cstate="print"/>
              <a:srcRect/>
              <a:tile tx="0" ty="0" sx="100000" sy="100000" flip="none" algn="tl"/>
            </a:blipFill>
            <a:ln w="9525">
              <a:solidFill>
                <a:schemeClr val="tx1"/>
              </a:solidFill>
              <a:miter lim="800000"/>
              <a:headEnd/>
              <a:tailEnd/>
            </a:ln>
            <a:effectLst/>
          </p:spPr>
          <p:txBody>
            <a:bodyPr wrap="none" anchor="ctr"/>
            <a:lstStyle/>
            <a:p>
              <a:pPr algn="ctr"/>
              <a:endParaRPr lang="en-US">
                <a:solidFill>
                  <a:srgbClr val="0000FF"/>
                </a:solidFill>
                <a:latin typeface="Arial" charset="0"/>
              </a:endParaRPr>
            </a:p>
          </p:txBody>
        </p:sp>
      </p:grpSp>
      <p:sp>
        <p:nvSpPr>
          <p:cNvPr id="182736" name="Rectangle 464" descr="Copy of Copy of hình15"/>
          <p:cNvSpPr>
            <a:spLocks noChangeArrowheads="1"/>
          </p:cNvSpPr>
          <p:nvPr/>
        </p:nvSpPr>
        <p:spPr bwMode="auto">
          <a:xfrm>
            <a:off x="1066800" y="0"/>
            <a:ext cx="5715000" cy="1600200"/>
          </a:xfrm>
          <a:prstGeom prst="rect">
            <a:avLst/>
          </a:prstGeom>
          <a:blipFill dpi="0" rotWithShape="1">
            <a:blip r:embed="rId5" cstate="print"/>
            <a:srcRect/>
            <a:stretch>
              <a:fillRect/>
            </a:stretch>
          </a:blipFill>
          <a:ln w="76200">
            <a:solidFill>
              <a:schemeClr val="tx1"/>
            </a:solidFill>
            <a:miter lim="800000"/>
            <a:headEnd/>
            <a:tailEnd/>
          </a:ln>
          <a:effectLst/>
        </p:spPr>
        <p:txBody>
          <a:bodyPr wrap="none" anchor="ctr"/>
          <a:lstStyle/>
          <a:p>
            <a:pPr algn="ctr"/>
            <a:r>
              <a:rPr lang="en-US" sz="2400"/>
              <a:t>Câu 8: Có 6 chữ cái. </a:t>
            </a:r>
          </a:p>
          <a:p>
            <a:pPr algn="ctr"/>
            <a:r>
              <a:rPr lang="en-US" sz="2400"/>
              <a:t>Sử dụng phân hóa học, thuốc trừ sâu, </a:t>
            </a:r>
          </a:p>
          <a:p>
            <a:pPr algn="ctr"/>
            <a:r>
              <a:rPr lang="en-US" sz="2400"/>
              <a:t>sẽ làm nguồn nước…..? </a:t>
            </a:r>
          </a:p>
        </p:txBody>
      </p:sp>
      <p:sp>
        <p:nvSpPr>
          <p:cNvPr id="182737" name="Rectangle 465"/>
          <p:cNvSpPr>
            <a:spLocks noChangeArrowheads="1"/>
          </p:cNvSpPr>
          <p:nvPr/>
        </p:nvSpPr>
        <p:spPr bwMode="auto">
          <a:xfrm>
            <a:off x="0" y="0"/>
            <a:ext cx="1447800" cy="762000"/>
          </a:xfrm>
          <a:prstGeom prst="rect">
            <a:avLst/>
          </a:prstGeom>
          <a:solidFill>
            <a:srgbClr val="FFFF00"/>
          </a:solidFill>
          <a:ln w="9525">
            <a:solidFill>
              <a:schemeClr val="tx1"/>
            </a:solidFill>
            <a:miter lim="800000"/>
            <a:headEnd/>
            <a:tailEnd/>
          </a:ln>
          <a:effectLst/>
        </p:spPr>
        <p:txBody>
          <a:bodyPr wrap="none" anchor="ctr"/>
          <a:lstStyle/>
          <a:p>
            <a:pPr algn="ctr" eaLnBrk="0" hangingPunct="0"/>
            <a:r>
              <a:rPr lang="en-US" sz="3200"/>
              <a:t>Bắt đầu</a:t>
            </a:r>
          </a:p>
        </p:txBody>
      </p:sp>
      <p:sp>
        <p:nvSpPr>
          <p:cNvPr id="182738" name="Text Box 466"/>
          <p:cNvSpPr txBox="1">
            <a:spLocks noChangeArrowheads="1"/>
          </p:cNvSpPr>
          <p:nvPr/>
        </p:nvSpPr>
        <p:spPr bwMode="auto">
          <a:xfrm>
            <a:off x="6858000" y="152400"/>
            <a:ext cx="2590800" cy="1473200"/>
          </a:xfrm>
          <a:prstGeom prst="rect">
            <a:avLst/>
          </a:prstGeom>
          <a:solidFill>
            <a:schemeClr val="bg1"/>
          </a:solidFill>
          <a:ln w="9525">
            <a:solidFill>
              <a:schemeClr val="bg1"/>
            </a:solidFill>
            <a:miter lim="800000"/>
            <a:headEnd/>
            <a:tailEnd/>
          </a:ln>
          <a:effectLst/>
        </p:spPr>
        <p:txBody>
          <a:bodyPr>
            <a:spAutoFit/>
          </a:bodyPr>
          <a:lstStyle/>
          <a:p>
            <a:pPr algn="ctr" eaLnBrk="0" hangingPunct="0">
              <a:spcBef>
                <a:spcPct val="50000"/>
              </a:spcBef>
            </a:pPr>
            <a:r>
              <a:rPr lang="en-US" sz="3600"/>
              <a:t>Hết giờ!!! </a:t>
            </a:r>
            <a:r>
              <a:rPr lang="en-US" sz="5400">
                <a:sym typeface="Wingdings" pitchFamily="2" charset="2"/>
              </a:rPr>
              <a:t></a:t>
            </a:r>
          </a:p>
        </p:txBody>
      </p:sp>
      <p:sp>
        <p:nvSpPr>
          <p:cNvPr id="182739" name="Text Box 467"/>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01</a:t>
            </a:r>
          </a:p>
        </p:txBody>
      </p:sp>
      <p:sp>
        <p:nvSpPr>
          <p:cNvPr id="182740" name="Text Box 468"/>
          <p:cNvSpPr txBox="1">
            <a:spLocks noChangeArrowheads="1"/>
          </p:cNvSpPr>
          <p:nvPr/>
        </p:nvSpPr>
        <p:spPr bwMode="auto">
          <a:xfrm>
            <a:off x="7924800" y="249238"/>
            <a:ext cx="1143000" cy="1198562"/>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02</a:t>
            </a:r>
          </a:p>
        </p:txBody>
      </p:sp>
      <p:sp>
        <p:nvSpPr>
          <p:cNvPr id="182741" name="Text Box 469"/>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03</a:t>
            </a:r>
          </a:p>
        </p:txBody>
      </p:sp>
      <p:sp>
        <p:nvSpPr>
          <p:cNvPr id="182742" name="Text Box 470"/>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04</a:t>
            </a:r>
          </a:p>
        </p:txBody>
      </p:sp>
      <p:sp>
        <p:nvSpPr>
          <p:cNvPr id="182743" name="Text Box 471"/>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05</a:t>
            </a:r>
          </a:p>
        </p:txBody>
      </p:sp>
      <p:sp>
        <p:nvSpPr>
          <p:cNvPr id="182744" name="Text Box 472"/>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06</a:t>
            </a:r>
          </a:p>
        </p:txBody>
      </p:sp>
      <p:sp>
        <p:nvSpPr>
          <p:cNvPr id="182745" name="Text Box 473"/>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07</a:t>
            </a:r>
          </a:p>
        </p:txBody>
      </p:sp>
      <p:sp>
        <p:nvSpPr>
          <p:cNvPr id="182746" name="Text Box 474"/>
          <p:cNvSpPr txBox="1">
            <a:spLocks noChangeArrowheads="1"/>
          </p:cNvSpPr>
          <p:nvPr/>
        </p:nvSpPr>
        <p:spPr bwMode="auto">
          <a:xfrm>
            <a:off x="7924800" y="249238"/>
            <a:ext cx="1143000" cy="1198562"/>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08</a:t>
            </a:r>
          </a:p>
        </p:txBody>
      </p:sp>
      <p:sp>
        <p:nvSpPr>
          <p:cNvPr id="182747" name="Text Box 475"/>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09</a:t>
            </a:r>
          </a:p>
        </p:txBody>
      </p:sp>
      <p:sp>
        <p:nvSpPr>
          <p:cNvPr id="182748" name="Text Box 476"/>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10</a:t>
            </a:r>
          </a:p>
        </p:txBody>
      </p:sp>
      <p:sp>
        <p:nvSpPr>
          <p:cNvPr id="182749" name="Text Box 477"/>
          <p:cNvSpPr txBox="1">
            <a:spLocks noChangeArrowheads="1"/>
          </p:cNvSpPr>
          <p:nvPr/>
        </p:nvSpPr>
        <p:spPr bwMode="auto">
          <a:xfrm>
            <a:off x="7924800" y="249238"/>
            <a:ext cx="1143000" cy="1198562"/>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11</a:t>
            </a:r>
          </a:p>
        </p:txBody>
      </p:sp>
      <p:sp>
        <p:nvSpPr>
          <p:cNvPr id="182750" name="Text Box 478"/>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12</a:t>
            </a:r>
          </a:p>
        </p:txBody>
      </p:sp>
      <p:sp>
        <p:nvSpPr>
          <p:cNvPr id="182751" name="Text Box 479"/>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13</a:t>
            </a:r>
          </a:p>
        </p:txBody>
      </p:sp>
      <p:sp>
        <p:nvSpPr>
          <p:cNvPr id="182752" name="Text Box 480"/>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14</a:t>
            </a:r>
          </a:p>
        </p:txBody>
      </p:sp>
      <p:sp>
        <p:nvSpPr>
          <p:cNvPr id="182753" name="Text Box 481"/>
          <p:cNvSpPr txBox="1">
            <a:spLocks noChangeArrowheads="1"/>
          </p:cNvSpPr>
          <p:nvPr/>
        </p:nvSpPr>
        <p:spPr bwMode="auto">
          <a:xfrm>
            <a:off x="7924800" y="2571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15</a:t>
            </a:r>
          </a:p>
        </p:txBody>
      </p:sp>
      <p:grpSp>
        <p:nvGrpSpPr>
          <p:cNvPr id="182754" name="Group 482"/>
          <p:cNvGrpSpPr>
            <a:grpSpLocks/>
          </p:cNvGrpSpPr>
          <p:nvPr/>
        </p:nvGrpSpPr>
        <p:grpSpPr bwMode="auto">
          <a:xfrm>
            <a:off x="4267200" y="1905000"/>
            <a:ext cx="609600" cy="3509963"/>
            <a:chOff x="2688" y="1200"/>
            <a:chExt cx="384" cy="2211"/>
          </a:xfrm>
        </p:grpSpPr>
        <p:sp>
          <p:nvSpPr>
            <p:cNvPr id="182755" name="Rectangle 483"/>
            <p:cNvSpPr>
              <a:spLocks noChangeArrowheads="1"/>
            </p:cNvSpPr>
            <p:nvPr/>
          </p:nvSpPr>
          <p:spPr bwMode="auto">
            <a:xfrm>
              <a:off x="2688" y="1200"/>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N</a:t>
              </a:r>
            </a:p>
          </p:txBody>
        </p:sp>
        <p:sp>
          <p:nvSpPr>
            <p:cNvPr id="182756" name="Rectangle 484"/>
            <p:cNvSpPr>
              <a:spLocks noChangeArrowheads="1"/>
            </p:cNvSpPr>
            <p:nvPr/>
          </p:nvSpPr>
          <p:spPr bwMode="auto">
            <a:xfrm>
              <a:off x="2688" y="147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Ư</a:t>
              </a:r>
            </a:p>
          </p:txBody>
        </p:sp>
        <p:sp>
          <p:nvSpPr>
            <p:cNvPr id="182757" name="Rectangle 485"/>
            <p:cNvSpPr>
              <a:spLocks noChangeArrowheads="1"/>
            </p:cNvSpPr>
            <p:nvPr/>
          </p:nvSpPr>
          <p:spPr bwMode="auto">
            <a:xfrm>
              <a:off x="2688" y="1752"/>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Ớ</a:t>
              </a:r>
            </a:p>
          </p:txBody>
        </p:sp>
        <p:sp>
          <p:nvSpPr>
            <p:cNvPr id="182758" name="Rectangle 486"/>
            <p:cNvSpPr>
              <a:spLocks noChangeArrowheads="1"/>
            </p:cNvSpPr>
            <p:nvPr/>
          </p:nvSpPr>
          <p:spPr bwMode="auto">
            <a:xfrm>
              <a:off x="2688" y="2028"/>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C</a:t>
              </a:r>
            </a:p>
          </p:txBody>
        </p:sp>
        <p:sp>
          <p:nvSpPr>
            <p:cNvPr id="182759" name="Rectangle 487"/>
            <p:cNvSpPr>
              <a:spLocks noChangeArrowheads="1"/>
            </p:cNvSpPr>
            <p:nvPr/>
          </p:nvSpPr>
          <p:spPr bwMode="auto">
            <a:xfrm>
              <a:off x="2688" y="2305"/>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S</a:t>
              </a:r>
            </a:p>
          </p:txBody>
        </p:sp>
        <p:sp>
          <p:nvSpPr>
            <p:cNvPr id="182760" name="Rectangle 488"/>
            <p:cNvSpPr>
              <a:spLocks noChangeArrowheads="1"/>
            </p:cNvSpPr>
            <p:nvPr/>
          </p:nvSpPr>
          <p:spPr bwMode="auto">
            <a:xfrm>
              <a:off x="2688" y="2582"/>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Ạ</a:t>
              </a:r>
            </a:p>
          </p:txBody>
        </p:sp>
        <p:sp>
          <p:nvSpPr>
            <p:cNvPr id="182761" name="Rectangle 489"/>
            <p:cNvSpPr>
              <a:spLocks noChangeArrowheads="1"/>
            </p:cNvSpPr>
            <p:nvPr/>
          </p:nvSpPr>
          <p:spPr bwMode="auto">
            <a:xfrm>
              <a:off x="2688" y="2858"/>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C</a:t>
              </a:r>
            </a:p>
          </p:txBody>
        </p:sp>
        <p:sp>
          <p:nvSpPr>
            <p:cNvPr id="182762" name="Rectangle 490"/>
            <p:cNvSpPr>
              <a:spLocks noChangeArrowheads="1"/>
            </p:cNvSpPr>
            <p:nvPr/>
          </p:nvSpPr>
          <p:spPr bwMode="auto">
            <a:xfrm>
              <a:off x="2688" y="3134"/>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H</a:t>
              </a:r>
            </a:p>
          </p:txBody>
        </p:sp>
      </p:grpSp>
      <p:sp>
        <p:nvSpPr>
          <p:cNvPr id="182763" name="AutoShape 491"/>
          <p:cNvSpPr>
            <a:spLocks noChangeArrowheads="1"/>
          </p:cNvSpPr>
          <p:nvPr/>
        </p:nvSpPr>
        <p:spPr bwMode="auto">
          <a:xfrm>
            <a:off x="152400" y="5486400"/>
            <a:ext cx="304800" cy="304800"/>
          </a:xfrm>
          <a:prstGeom prst="smileyFace">
            <a:avLst>
              <a:gd name="adj" fmla="val 4653"/>
            </a:avLst>
          </a:prstGeom>
          <a:solidFill>
            <a:srgbClr val="FF330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255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2659"/>
                                        </p:tgtEl>
                                        <p:attrNameLst>
                                          <p:attrName>style.visibility</p:attrName>
                                        </p:attrNameLst>
                                      </p:cBhvr>
                                      <p:to>
                                        <p:strVal val="visible"/>
                                      </p:to>
                                    </p:set>
                                    <p:animEffect transition="in" filter="blinds(horizontal)">
                                      <p:cBhvr>
                                        <p:cTn id="7" dur="500"/>
                                        <p:tgtEl>
                                          <p:spTgt spid="182659"/>
                                        </p:tgtEl>
                                      </p:cBhvr>
                                    </p:animEffect>
                                  </p:childTnLst>
                                </p:cTn>
                              </p:par>
                            </p:childTnLst>
                          </p:cTn>
                        </p:par>
                      </p:childTnLst>
                    </p:cTn>
                  </p:par>
                </p:childTnLst>
              </p:cTn>
              <p:nextCondLst>
                <p:cond evt="onClick" delay="0">
                  <p:tgtEl>
                    <p:spTgt spid="182556"/>
                  </p:tgtEl>
                </p:cond>
              </p:nextCondLst>
            </p:seq>
            <p:seq concurrent="1" nextAc="seek">
              <p:cTn id="8" restart="whenNotActive" fill="hold" evtFilter="cancelBubble" nodeType="interactiveSeq">
                <p:stCondLst>
                  <p:cond evt="onClick" delay="0">
                    <p:tgtEl>
                      <p:spTgt spid="182659"/>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82516"/>
                                        </p:tgtEl>
                                      </p:cBhvr>
                                    </p:animEffect>
                                    <p:set>
                                      <p:cBhvr>
                                        <p:cTn id="13" dur="1" fill="hold">
                                          <p:stCondLst>
                                            <p:cond delay="499"/>
                                          </p:stCondLst>
                                        </p:cTn>
                                        <p:tgtEl>
                                          <p:spTgt spid="1825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659"/>
                  </p:tgtEl>
                </p:cond>
              </p:nextCondLst>
            </p:seq>
            <p:seq concurrent="1" nextAc="seek">
              <p:cTn id="14" restart="whenNotActive" fill="hold" evtFilter="cancelBubble" nodeType="interactiveSeq">
                <p:stCondLst>
                  <p:cond evt="onClick" delay="0">
                    <p:tgtEl>
                      <p:spTgt spid="182548"/>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182659"/>
                                        </p:tgtEl>
                                      </p:cBhvr>
                                    </p:animEffect>
                                    <p:set>
                                      <p:cBhvr>
                                        <p:cTn id="19" dur="1" fill="hold">
                                          <p:stCondLst>
                                            <p:cond delay="499"/>
                                          </p:stCondLst>
                                        </p:cTn>
                                        <p:tgtEl>
                                          <p:spTgt spid="182659"/>
                                        </p:tgtEl>
                                        <p:attrNameLst>
                                          <p:attrName>style.visibility</p:attrName>
                                        </p:attrNameLst>
                                      </p:cBhvr>
                                      <p:to>
                                        <p:strVal val="hidden"/>
                                      </p:to>
                                    </p:set>
                                  </p:childTnLst>
                                </p:cTn>
                              </p:par>
                            </p:childTnLst>
                          </p:cTn>
                        </p:par>
                      </p:childTnLst>
                    </p:cTn>
                  </p:par>
                </p:childTnLst>
              </p:cTn>
              <p:nextCondLst>
                <p:cond evt="onClick" delay="0">
                  <p:tgtEl>
                    <p:spTgt spid="182548"/>
                  </p:tgtEl>
                </p:cond>
              </p:nextCondLst>
            </p:seq>
            <p:seq concurrent="1" nextAc="seek">
              <p:cTn id="20" restart="whenNotActive" fill="hold" evtFilter="cancelBubble" nodeType="interactiveSeq">
                <p:stCondLst>
                  <p:cond evt="onClick" delay="0">
                    <p:tgtEl>
                      <p:spTgt spid="182656"/>
                    </p:tgtEl>
                  </p:cond>
                </p:stCondLst>
                <p:endSync evt="end" delay="0">
                  <p:rtn val="all"/>
                </p:endSync>
                <p:childTnLst>
                  <p:par>
                    <p:cTn id="21" fill="hold">
                      <p:stCondLst>
                        <p:cond delay="0"/>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2657"/>
                                        </p:tgtEl>
                                        <p:attrNameLst>
                                          <p:attrName>style.visibility</p:attrName>
                                        </p:attrNameLst>
                                      </p:cBhvr>
                                      <p:to>
                                        <p:strVal val="visible"/>
                                      </p:to>
                                    </p:set>
                                    <p:animEffect transition="in" filter="box(in)">
                                      <p:cBhvr>
                                        <p:cTn id="25" dur="500"/>
                                        <p:tgtEl>
                                          <p:spTgt spid="182657"/>
                                        </p:tgtEl>
                                      </p:cBhvr>
                                    </p:animEffect>
                                  </p:childTnLst>
                                </p:cTn>
                              </p:par>
                            </p:childTnLst>
                          </p:cTn>
                        </p:par>
                      </p:childTnLst>
                    </p:cTn>
                  </p:par>
                </p:childTnLst>
              </p:cTn>
              <p:nextCondLst>
                <p:cond evt="onClick" delay="0">
                  <p:tgtEl>
                    <p:spTgt spid="182656"/>
                  </p:tgtEl>
                </p:cond>
              </p:nextCondLst>
            </p:seq>
            <p:seq concurrent="1" nextAc="seek">
              <p:cTn id="26" restart="whenNotActive" fill="hold" evtFilter="cancelBubble" nodeType="interactiveSeq">
                <p:stCondLst>
                  <p:cond evt="onClick" delay="0">
                    <p:tgtEl>
                      <p:spTgt spid="182566"/>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82657"/>
                                        </p:tgtEl>
                                      </p:cBhvr>
                                    </p:animEffect>
                                    <p:set>
                                      <p:cBhvr>
                                        <p:cTn id="31" dur="1" fill="hold">
                                          <p:stCondLst>
                                            <p:cond delay="499"/>
                                          </p:stCondLst>
                                        </p:cTn>
                                        <p:tgtEl>
                                          <p:spTgt spid="182657"/>
                                        </p:tgtEl>
                                        <p:attrNameLst>
                                          <p:attrName>style.visibility</p:attrName>
                                        </p:attrNameLst>
                                      </p:cBhvr>
                                      <p:to>
                                        <p:strVal val="hidden"/>
                                      </p:to>
                                    </p:set>
                                  </p:childTnLst>
                                </p:cTn>
                              </p:par>
                            </p:childTnLst>
                          </p:cTn>
                        </p:par>
                      </p:childTnLst>
                    </p:cTn>
                  </p:par>
                </p:childTnLst>
              </p:cTn>
              <p:nextCondLst>
                <p:cond evt="onClick" delay="0">
                  <p:tgtEl>
                    <p:spTgt spid="182566"/>
                  </p:tgtEl>
                </p:cond>
              </p:nextCondLst>
            </p:seq>
            <p:seq concurrent="1" nextAc="seek">
              <p:cTn id="32" restart="whenNotActive" fill="hold" evtFilter="cancelBubble" nodeType="interactiveSeq">
                <p:stCondLst>
                  <p:cond evt="onClick" delay="0">
                    <p:tgtEl>
                      <p:spTgt spid="182660"/>
                    </p:tgtEl>
                  </p:cond>
                </p:stCondLst>
                <p:endSync evt="end" delay="0">
                  <p:rtn val="all"/>
                </p:endSync>
                <p:childTnLst>
                  <p:par>
                    <p:cTn id="33" fill="hold">
                      <p:stCondLst>
                        <p:cond delay="0"/>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82661"/>
                                        </p:tgtEl>
                                        <p:attrNameLst>
                                          <p:attrName>style.visibility</p:attrName>
                                        </p:attrNameLst>
                                      </p:cBhvr>
                                      <p:to>
                                        <p:strVal val="visible"/>
                                      </p:to>
                                    </p:set>
                                    <p:animEffect transition="in" filter="checkerboard(across)">
                                      <p:cBhvr>
                                        <p:cTn id="37" dur="500"/>
                                        <p:tgtEl>
                                          <p:spTgt spid="182661"/>
                                        </p:tgtEl>
                                      </p:cBhvr>
                                    </p:animEffect>
                                  </p:childTnLst>
                                </p:cTn>
                              </p:par>
                            </p:childTnLst>
                          </p:cTn>
                        </p:par>
                      </p:childTnLst>
                    </p:cTn>
                  </p:par>
                </p:childTnLst>
              </p:cTn>
              <p:nextCondLst>
                <p:cond evt="onClick" delay="0">
                  <p:tgtEl>
                    <p:spTgt spid="182660"/>
                  </p:tgtEl>
                </p:cond>
              </p:nextCondLst>
            </p:seq>
            <p:seq concurrent="1" nextAc="seek">
              <p:cTn id="38" restart="whenNotActive" fill="hold" evtFilter="cancelBubble" nodeType="interactiveSeq">
                <p:stCondLst>
                  <p:cond evt="onClick" delay="0">
                    <p:tgtEl>
                      <p:spTgt spid="182587"/>
                    </p:tgtEl>
                  </p:cond>
                </p:stCondLst>
                <p:endSync evt="end" delay="0">
                  <p:rtn val="all"/>
                </p:endSync>
                <p:childTnLst>
                  <p:par>
                    <p:cTn id="39" fill="hold">
                      <p:stCondLst>
                        <p:cond delay="0"/>
                      </p:stCondLst>
                      <p:childTnLst>
                        <p:par>
                          <p:cTn id="40" fill="hold">
                            <p:stCondLst>
                              <p:cond delay="0"/>
                            </p:stCondLst>
                            <p:childTnLst>
                              <p:par>
                                <p:cTn id="41" presetID="5" presetClass="exit" presetSubtype="10" fill="hold" grpId="1" nodeType="clickEffect">
                                  <p:stCondLst>
                                    <p:cond delay="0"/>
                                  </p:stCondLst>
                                  <p:childTnLst>
                                    <p:animEffect transition="out" filter="checkerboard(across)">
                                      <p:cBhvr>
                                        <p:cTn id="42" dur="500"/>
                                        <p:tgtEl>
                                          <p:spTgt spid="182661"/>
                                        </p:tgtEl>
                                      </p:cBhvr>
                                    </p:animEffect>
                                    <p:set>
                                      <p:cBhvr>
                                        <p:cTn id="43" dur="1" fill="hold">
                                          <p:stCondLst>
                                            <p:cond delay="499"/>
                                          </p:stCondLst>
                                        </p:cTn>
                                        <p:tgtEl>
                                          <p:spTgt spid="182661"/>
                                        </p:tgtEl>
                                        <p:attrNameLst>
                                          <p:attrName>style.visibility</p:attrName>
                                        </p:attrNameLst>
                                      </p:cBhvr>
                                      <p:to>
                                        <p:strVal val="hidden"/>
                                      </p:to>
                                    </p:set>
                                  </p:childTnLst>
                                </p:cTn>
                              </p:par>
                            </p:childTnLst>
                          </p:cTn>
                        </p:par>
                      </p:childTnLst>
                    </p:cTn>
                  </p:par>
                </p:childTnLst>
              </p:cTn>
              <p:nextCondLst>
                <p:cond evt="onClick" delay="0">
                  <p:tgtEl>
                    <p:spTgt spid="182587"/>
                  </p:tgtEl>
                </p:cond>
              </p:nextCondLst>
            </p:seq>
            <p:seq concurrent="1" nextAc="seek">
              <p:cTn id="44" restart="whenNotActive" fill="hold" evtFilter="cancelBubble" nodeType="interactiveSeq">
                <p:stCondLst>
                  <p:cond evt="onClick" delay="0">
                    <p:tgtEl>
                      <p:spTgt spid="182661"/>
                    </p:tgtEl>
                  </p:cond>
                </p:stCondLst>
                <p:endSync evt="end" delay="0">
                  <p:rtn val="all"/>
                </p:endSync>
                <p:childTnLst>
                  <p:par>
                    <p:cTn id="45" fill="hold">
                      <p:stCondLst>
                        <p:cond delay="0"/>
                      </p:stCondLst>
                      <p:childTnLst>
                        <p:par>
                          <p:cTn id="46" fill="hold">
                            <p:stCondLst>
                              <p:cond delay="0"/>
                            </p:stCondLst>
                            <p:childTnLst>
                              <p:par>
                                <p:cTn id="47" presetID="5" presetClass="exit" presetSubtype="5" fill="hold" nodeType="clickEffect">
                                  <p:stCondLst>
                                    <p:cond delay="0"/>
                                  </p:stCondLst>
                                  <p:childTnLst>
                                    <p:animEffect transition="out" filter="checkerboard(down)">
                                      <p:cBhvr>
                                        <p:cTn id="48" dur="500"/>
                                        <p:tgtEl>
                                          <p:spTgt spid="182670"/>
                                        </p:tgtEl>
                                      </p:cBhvr>
                                    </p:animEffect>
                                    <p:set>
                                      <p:cBhvr>
                                        <p:cTn id="49" dur="1" fill="hold">
                                          <p:stCondLst>
                                            <p:cond delay="499"/>
                                          </p:stCondLst>
                                        </p:cTn>
                                        <p:tgtEl>
                                          <p:spTgt spid="182670"/>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661"/>
                  </p:tgtEl>
                </p:cond>
              </p:nextCondLst>
            </p:seq>
            <p:seq concurrent="1" nextAc="seek">
              <p:cTn id="50" restart="whenNotActive" fill="hold" evtFilter="cancelBubble" nodeType="interactiveSeq">
                <p:stCondLst>
                  <p:cond evt="onClick" delay="0">
                    <p:tgtEl>
                      <p:spTgt spid="182657"/>
                    </p:tgtEl>
                  </p:cond>
                </p:stCondLst>
                <p:endSync evt="end" delay="0">
                  <p:rtn val="all"/>
                </p:endSync>
                <p:childTnLst>
                  <p:par>
                    <p:cTn id="51" fill="hold">
                      <p:stCondLst>
                        <p:cond delay="0"/>
                      </p:stCondLst>
                      <p:childTnLst>
                        <p:par>
                          <p:cTn id="52" fill="hold">
                            <p:stCondLst>
                              <p:cond delay="0"/>
                            </p:stCondLst>
                            <p:childTnLst>
                              <p:par>
                                <p:cTn id="53" presetID="4" presetClass="exit" presetSubtype="16" fill="hold" nodeType="clickEffect">
                                  <p:stCondLst>
                                    <p:cond delay="0"/>
                                  </p:stCondLst>
                                  <p:childTnLst>
                                    <p:animEffect transition="out" filter="box(in)">
                                      <p:cBhvr>
                                        <p:cTn id="54" dur="500"/>
                                        <p:tgtEl>
                                          <p:spTgt spid="182639"/>
                                        </p:tgtEl>
                                      </p:cBhvr>
                                    </p:animEffect>
                                    <p:set>
                                      <p:cBhvr>
                                        <p:cTn id="55" dur="1" fill="hold">
                                          <p:stCondLst>
                                            <p:cond delay="499"/>
                                          </p:stCondLst>
                                        </p:cTn>
                                        <p:tgtEl>
                                          <p:spTgt spid="182639"/>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657"/>
                  </p:tgtEl>
                </p:cond>
              </p:nextCondLst>
            </p:seq>
            <p:seq concurrent="1" nextAc="seek">
              <p:cTn id="56" restart="whenNotActive" fill="hold" evtFilter="cancelBubble" nodeType="interactiveSeq">
                <p:stCondLst>
                  <p:cond evt="onClick" delay="0">
                    <p:tgtEl>
                      <p:spTgt spid="182680"/>
                    </p:tgtEl>
                  </p:cond>
                </p:stCondLst>
                <p:endSync evt="end" delay="0">
                  <p:rtn val="all"/>
                </p:endSync>
                <p:childTnLst>
                  <p:par>
                    <p:cTn id="57" fill="hold">
                      <p:stCondLst>
                        <p:cond delay="0"/>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82671"/>
                                        </p:tgtEl>
                                        <p:attrNameLst>
                                          <p:attrName>style.visibility</p:attrName>
                                        </p:attrNameLst>
                                      </p:cBhvr>
                                      <p:to>
                                        <p:strVal val="visible"/>
                                      </p:to>
                                    </p:set>
                                    <p:animEffect transition="in" filter="diamond(in)">
                                      <p:cBhvr>
                                        <p:cTn id="61" dur="500"/>
                                        <p:tgtEl>
                                          <p:spTgt spid="182671"/>
                                        </p:tgtEl>
                                      </p:cBhvr>
                                    </p:animEffect>
                                  </p:childTnLst>
                                </p:cTn>
                              </p:par>
                            </p:childTnLst>
                          </p:cTn>
                        </p:par>
                      </p:childTnLst>
                    </p:cTn>
                  </p:par>
                </p:childTnLst>
              </p:cTn>
              <p:nextCondLst>
                <p:cond evt="onClick" delay="0">
                  <p:tgtEl>
                    <p:spTgt spid="182680"/>
                  </p:tgtEl>
                </p:cond>
              </p:nextCondLst>
            </p:seq>
            <p:seq concurrent="1" nextAc="seek">
              <p:cTn id="62" restart="whenNotActive" fill="hold" evtFilter="cancelBubble" nodeType="interactiveSeq">
                <p:stCondLst>
                  <p:cond evt="onClick" delay="0">
                    <p:tgtEl>
                      <p:spTgt spid="182671"/>
                    </p:tgtEl>
                  </p:cond>
                </p:stCondLst>
                <p:endSync evt="end" delay="0">
                  <p:rtn val="all"/>
                </p:endSync>
                <p:childTnLst>
                  <p:par>
                    <p:cTn id="63" fill="hold">
                      <p:stCondLst>
                        <p:cond delay="0"/>
                      </p:stCondLst>
                      <p:childTnLst>
                        <p:par>
                          <p:cTn id="64" fill="hold">
                            <p:stCondLst>
                              <p:cond delay="0"/>
                            </p:stCondLst>
                            <p:childTnLst>
                              <p:par>
                                <p:cTn id="65" presetID="8" presetClass="exit" presetSubtype="16" fill="hold" nodeType="clickEffect">
                                  <p:stCondLst>
                                    <p:cond delay="0"/>
                                  </p:stCondLst>
                                  <p:childTnLst>
                                    <p:animEffect transition="out" filter="diamond(in)">
                                      <p:cBhvr>
                                        <p:cTn id="66" dur="500"/>
                                        <p:tgtEl>
                                          <p:spTgt spid="182672"/>
                                        </p:tgtEl>
                                      </p:cBhvr>
                                    </p:animEffect>
                                    <p:set>
                                      <p:cBhvr>
                                        <p:cTn id="67" dur="1" fill="hold">
                                          <p:stCondLst>
                                            <p:cond delay="499"/>
                                          </p:stCondLst>
                                        </p:cTn>
                                        <p:tgtEl>
                                          <p:spTgt spid="18267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671"/>
                  </p:tgtEl>
                </p:cond>
              </p:nextCondLst>
            </p:seq>
            <p:seq concurrent="1" nextAc="seek">
              <p:cTn id="68" restart="whenNotActive" fill="hold" evtFilter="cancelBubble" nodeType="interactiveSeq">
                <p:stCondLst>
                  <p:cond evt="onClick" delay="0">
                    <p:tgtEl>
                      <p:spTgt spid="182588"/>
                    </p:tgtEl>
                  </p:cond>
                </p:stCondLst>
                <p:endSync evt="end" delay="0">
                  <p:rtn val="all"/>
                </p:endSync>
                <p:childTnLst>
                  <p:par>
                    <p:cTn id="69" fill="hold">
                      <p:stCondLst>
                        <p:cond delay="0"/>
                      </p:stCondLst>
                      <p:childTnLst>
                        <p:par>
                          <p:cTn id="70" fill="hold">
                            <p:stCondLst>
                              <p:cond delay="0"/>
                            </p:stCondLst>
                            <p:childTnLst>
                              <p:par>
                                <p:cTn id="71" presetID="8" presetClass="exit" presetSubtype="16" fill="hold" grpId="1" nodeType="clickEffect">
                                  <p:stCondLst>
                                    <p:cond delay="0"/>
                                  </p:stCondLst>
                                  <p:childTnLst>
                                    <p:animEffect transition="out" filter="diamond(in)">
                                      <p:cBhvr>
                                        <p:cTn id="72" dur="500"/>
                                        <p:tgtEl>
                                          <p:spTgt spid="182671"/>
                                        </p:tgtEl>
                                      </p:cBhvr>
                                    </p:animEffect>
                                    <p:set>
                                      <p:cBhvr>
                                        <p:cTn id="73" dur="1" fill="hold">
                                          <p:stCondLst>
                                            <p:cond delay="499"/>
                                          </p:stCondLst>
                                        </p:cTn>
                                        <p:tgtEl>
                                          <p:spTgt spid="182671"/>
                                        </p:tgtEl>
                                        <p:attrNameLst>
                                          <p:attrName>style.visibility</p:attrName>
                                        </p:attrNameLst>
                                      </p:cBhvr>
                                      <p:to>
                                        <p:strVal val="hidden"/>
                                      </p:to>
                                    </p:set>
                                  </p:childTnLst>
                                </p:cTn>
                              </p:par>
                            </p:childTnLst>
                          </p:cTn>
                        </p:par>
                      </p:childTnLst>
                    </p:cTn>
                  </p:par>
                </p:childTnLst>
              </p:cTn>
              <p:nextCondLst>
                <p:cond evt="onClick" delay="0">
                  <p:tgtEl>
                    <p:spTgt spid="182588"/>
                  </p:tgtEl>
                </p:cond>
              </p:nextCondLst>
            </p:seq>
            <p:seq concurrent="1" nextAc="seek">
              <p:cTn id="74" restart="whenNotActive" fill="hold" evtFilter="cancelBubble" nodeType="interactiveSeq">
                <p:stCondLst>
                  <p:cond evt="onClick" delay="0">
                    <p:tgtEl>
                      <p:spTgt spid="182689"/>
                    </p:tgtEl>
                  </p:cond>
                </p:stCondLst>
                <p:endSync evt="end" delay="0">
                  <p:rtn val="all"/>
                </p:endSync>
                <p:childTnLst>
                  <p:par>
                    <p:cTn id="75" fill="hold">
                      <p:stCondLst>
                        <p:cond delay="0"/>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2690"/>
                                        </p:tgtEl>
                                        <p:attrNameLst>
                                          <p:attrName>style.visibility</p:attrName>
                                        </p:attrNameLst>
                                      </p:cBhvr>
                                      <p:to>
                                        <p:strVal val="visible"/>
                                      </p:to>
                                    </p:set>
                                    <p:anim calcmode="lin" valueType="num">
                                      <p:cBhvr additive="base">
                                        <p:cTn id="79" dur="500" fill="hold"/>
                                        <p:tgtEl>
                                          <p:spTgt spid="182690"/>
                                        </p:tgtEl>
                                        <p:attrNameLst>
                                          <p:attrName>ppt_x</p:attrName>
                                        </p:attrNameLst>
                                      </p:cBhvr>
                                      <p:tavLst>
                                        <p:tav tm="0">
                                          <p:val>
                                            <p:strVal val="#ppt_x"/>
                                          </p:val>
                                        </p:tav>
                                        <p:tav tm="100000">
                                          <p:val>
                                            <p:strVal val="#ppt_x"/>
                                          </p:val>
                                        </p:tav>
                                      </p:tavLst>
                                    </p:anim>
                                    <p:anim calcmode="lin" valueType="num">
                                      <p:cBhvr additive="base">
                                        <p:cTn id="80" dur="500" fill="hold"/>
                                        <p:tgtEl>
                                          <p:spTgt spid="18269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2689"/>
                  </p:tgtEl>
                </p:cond>
              </p:nextCondLst>
            </p:seq>
            <p:seq concurrent="1" nextAc="seek">
              <p:cTn id="81" restart="whenNotActive" fill="hold" evtFilter="cancelBubble" nodeType="interactiveSeq">
                <p:stCondLst>
                  <p:cond evt="onClick" delay="0">
                    <p:tgtEl>
                      <p:spTgt spid="182690"/>
                    </p:tgtEl>
                  </p:cond>
                </p:stCondLst>
                <p:endSync evt="end" delay="0">
                  <p:rtn val="all"/>
                </p:endSync>
                <p:childTnLst>
                  <p:par>
                    <p:cTn id="82" fill="hold">
                      <p:stCondLst>
                        <p:cond delay="0"/>
                      </p:stCondLst>
                      <p:childTnLst>
                        <p:par>
                          <p:cTn id="83" fill="hold">
                            <p:stCondLst>
                              <p:cond delay="0"/>
                            </p:stCondLst>
                            <p:childTnLst>
                              <p:par>
                                <p:cTn id="84" presetID="2" presetClass="exit" presetSubtype="4" fill="hold" nodeType="clickEffect">
                                  <p:stCondLst>
                                    <p:cond delay="0"/>
                                  </p:stCondLst>
                                  <p:childTnLst>
                                    <p:anim calcmode="lin" valueType="num">
                                      <p:cBhvr additive="base">
                                        <p:cTn id="85" dur="500"/>
                                        <p:tgtEl>
                                          <p:spTgt spid="182681"/>
                                        </p:tgtEl>
                                        <p:attrNameLst>
                                          <p:attrName>ppt_x</p:attrName>
                                        </p:attrNameLst>
                                      </p:cBhvr>
                                      <p:tavLst>
                                        <p:tav tm="0">
                                          <p:val>
                                            <p:strVal val="ppt_x"/>
                                          </p:val>
                                        </p:tav>
                                        <p:tav tm="100000">
                                          <p:val>
                                            <p:strVal val="ppt_x"/>
                                          </p:val>
                                        </p:tav>
                                      </p:tavLst>
                                    </p:anim>
                                    <p:anim calcmode="lin" valueType="num">
                                      <p:cBhvr additive="base">
                                        <p:cTn id="86" dur="500"/>
                                        <p:tgtEl>
                                          <p:spTgt spid="182681"/>
                                        </p:tgtEl>
                                        <p:attrNameLst>
                                          <p:attrName>ppt_y</p:attrName>
                                        </p:attrNameLst>
                                      </p:cBhvr>
                                      <p:tavLst>
                                        <p:tav tm="0">
                                          <p:val>
                                            <p:strVal val="ppt_y"/>
                                          </p:val>
                                        </p:tav>
                                        <p:tav tm="100000">
                                          <p:val>
                                            <p:strVal val="1+ppt_h/2"/>
                                          </p:val>
                                        </p:tav>
                                      </p:tavLst>
                                    </p:anim>
                                    <p:set>
                                      <p:cBhvr>
                                        <p:cTn id="87" dur="1" fill="hold">
                                          <p:stCondLst>
                                            <p:cond delay="499"/>
                                          </p:stCondLst>
                                        </p:cTn>
                                        <p:tgtEl>
                                          <p:spTgt spid="182681"/>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690"/>
                  </p:tgtEl>
                </p:cond>
              </p:nextCondLst>
            </p:seq>
            <p:seq concurrent="1" nextAc="seek">
              <p:cTn id="88" restart="whenNotActive" fill="hold" evtFilter="cancelBubble" nodeType="interactiveSeq">
                <p:stCondLst>
                  <p:cond evt="onClick" delay="0">
                    <p:tgtEl>
                      <p:spTgt spid="182596"/>
                    </p:tgtEl>
                  </p:cond>
                </p:stCondLst>
                <p:endSync evt="end" delay="0">
                  <p:rtn val="all"/>
                </p:endSync>
                <p:childTnLst>
                  <p:par>
                    <p:cTn id="89" fill="hold">
                      <p:stCondLst>
                        <p:cond delay="0"/>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182690"/>
                                        </p:tgtEl>
                                        <p:attrNameLst>
                                          <p:attrName>ppt_x</p:attrName>
                                        </p:attrNameLst>
                                      </p:cBhvr>
                                      <p:tavLst>
                                        <p:tav tm="0">
                                          <p:val>
                                            <p:strVal val="ppt_x"/>
                                          </p:val>
                                        </p:tav>
                                        <p:tav tm="100000">
                                          <p:val>
                                            <p:strVal val="ppt_x"/>
                                          </p:val>
                                        </p:tav>
                                      </p:tavLst>
                                    </p:anim>
                                    <p:anim calcmode="lin" valueType="num">
                                      <p:cBhvr additive="base">
                                        <p:cTn id="93" dur="500"/>
                                        <p:tgtEl>
                                          <p:spTgt spid="182690"/>
                                        </p:tgtEl>
                                        <p:attrNameLst>
                                          <p:attrName>ppt_y</p:attrName>
                                        </p:attrNameLst>
                                      </p:cBhvr>
                                      <p:tavLst>
                                        <p:tav tm="0">
                                          <p:val>
                                            <p:strVal val="ppt_y"/>
                                          </p:val>
                                        </p:tav>
                                        <p:tav tm="100000">
                                          <p:val>
                                            <p:strVal val="1+ppt_h/2"/>
                                          </p:val>
                                        </p:tav>
                                      </p:tavLst>
                                    </p:anim>
                                    <p:set>
                                      <p:cBhvr>
                                        <p:cTn id="94" dur="1" fill="hold">
                                          <p:stCondLst>
                                            <p:cond delay="499"/>
                                          </p:stCondLst>
                                        </p:cTn>
                                        <p:tgtEl>
                                          <p:spTgt spid="182690"/>
                                        </p:tgtEl>
                                        <p:attrNameLst>
                                          <p:attrName>style.visibility</p:attrName>
                                        </p:attrNameLst>
                                      </p:cBhvr>
                                      <p:to>
                                        <p:strVal val="hidden"/>
                                      </p:to>
                                    </p:set>
                                  </p:childTnLst>
                                </p:cTn>
                              </p:par>
                            </p:childTnLst>
                          </p:cTn>
                        </p:par>
                      </p:childTnLst>
                    </p:cTn>
                  </p:par>
                </p:childTnLst>
              </p:cTn>
              <p:nextCondLst>
                <p:cond evt="onClick" delay="0">
                  <p:tgtEl>
                    <p:spTgt spid="182596"/>
                  </p:tgtEl>
                </p:cond>
              </p:nextCondLst>
            </p:seq>
            <p:seq concurrent="1" nextAc="seek">
              <p:cTn id="95" restart="whenNotActive" fill="hold" evtFilter="cancelBubble" nodeType="interactiveSeq">
                <p:stCondLst>
                  <p:cond evt="onClick" delay="0">
                    <p:tgtEl>
                      <p:spTgt spid="182722"/>
                    </p:tgtEl>
                  </p:cond>
                </p:stCondLst>
                <p:endSync evt="end" delay="0">
                  <p:rtn val="all"/>
                </p:endSync>
                <p:childTnLst>
                  <p:par>
                    <p:cTn id="96" fill="hold">
                      <p:stCondLst>
                        <p:cond delay="0"/>
                      </p:stCondLst>
                      <p:childTnLst>
                        <p:par>
                          <p:cTn id="97" fill="hold">
                            <p:stCondLst>
                              <p:cond delay="0"/>
                            </p:stCondLst>
                            <p:childTnLst>
                              <p:par>
                                <p:cTn id="98" presetID="18" presetClass="entr" presetSubtype="12" fill="hold" grpId="0" nodeType="clickEffect">
                                  <p:stCondLst>
                                    <p:cond delay="0"/>
                                  </p:stCondLst>
                                  <p:childTnLst>
                                    <p:set>
                                      <p:cBhvr>
                                        <p:cTn id="99" dur="1" fill="hold">
                                          <p:stCondLst>
                                            <p:cond delay="0"/>
                                          </p:stCondLst>
                                        </p:cTn>
                                        <p:tgtEl>
                                          <p:spTgt spid="182724"/>
                                        </p:tgtEl>
                                        <p:attrNameLst>
                                          <p:attrName>style.visibility</p:attrName>
                                        </p:attrNameLst>
                                      </p:cBhvr>
                                      <p:to>
                                        <p:strVal val="visible"/>
                                      </p:to>
                                    </p:set>
                                    <p:animEffect transition="in" filter="strips(downLeft)">
                                      <p:cBhvr>
                                        <p:cTn id="100" dur="500"/>
                                        <p:tgtEl>
                                          <p:spTgt spid="182724"/>
                                        </p:tgtEl>
                                      </p:cBhvr>
                                    </p:animEffect>
                                  </p:childTnLst>
                                </p:cTn>
                              </p:par>
                            </p:childTnLst>
                          </p:cTn>
                        </p:par>
                      </p:childTnLst>
                    </p:cTn>
                  </p:par>
                </p:childTnLst>
              </p:cTn>
              <p:nextCondLst>
                <p:cond evt="onClick" delay="0">
                  <p:tgtEl>
                    <p:spTgt spid="182722"/>
                  </p:tgtEl>
                </p:cond>
              </p:nextCondLst>
            </p:seq>
            <p:seq concurrent="1" nextAc="seek">
              <p:cTn id="101" restart="whenNotActive" fill="hold" evtFilter="cancelBubble" nodeType="interactiveSeq">
                <p:stCondLst>
                  <p:cond evt="onClick" delay="0">
                    <p:tgtEl>
                      <p:spTgt spid="182724"/>
                    </p:tgtEl>
                  </p:cond>
                </p:stCondLst>
                <p:endSync evt="end" delay="0">
                  <p:rtn val="all"/>
                </p:endSync>
                <p:childTnLst>
                  <p:par>
                    <p:cTn id="102" fill="hold">
                      <p:stCondLst>
                        <p:cond delay="0"/>
                      </p:stCondLst>
                      <p:childTnLst>
                        <p:par>
                          <p:cTn id="103" fill="hold">
                            <p:stCondLst>
                              <p:cond delay="0"/>
                            </p:stCondLst>
                            <p:childTnLst>
                              <p:par>
                                <p:cTn id="104" presetID="18" presetClass="exit" presetSubtype="12" fill="hold" nodeType="clickEffect">
                                  <p:stCondLst>
                                    <p:cond delay="0"/>
                                  </p:stCondLst>
                                  <p:childTnLst>
                                    <p:animEffect transition="out" filter="strips(downLeft)">
                                      <p:cBhvr>
                                        <p:cTn id="105" dur="500"/>
                                        <p:tgtEl>
                                          <p:spTgt spid="182721"/>
                                        </p:tgtEl>
                                      </p:cBhvr>
                                    </p:animEffect>
                                    <p:set>
                                      <p:cBhvr>
                                        <p:cTn id="106" dur="1" fill="hold">
                                          <p:stCondLst>
                                            <p:cond delay="499"/>
                                          </p:stCondLst>
                                        </p:cTn>
                                        <p:tgtEl>
                                          <p:spTgt spid="182721"/>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724"/>
                  </p:tgtEl>
                </p:cond>
              </p:nextCondLst>
            </p:seq>
            <p:seq concurrent="1" nextAc="seek">
              <p:cTn id="107" restart="whenNotActive" fill="hold" evtFilter="cancelBubble" nodeType="interactiveSeq">
                <p:stCondLst>
                  <p:cond evt="onClick" delay="0">
                    <p:tgtEl>
                      <p:spTgt spid="182627"/>
                    </p:tgtEl>
                  </p:cond>
                </p:stCondLst>
                <p:endSync evt="end" delay="0">
                  <p:rtn val="all"/>
                </p:endSync>
                <p:childTnLst>
                  <p:par>
                    <p:cTn id="108" fill="hold">
                      <p:stCondLst>
                        <p:cond delay="0"/>
                      </p:stCondLst>
                      <p:childTnLst>
                        <p:par>
                          <p:cTn id="109" fill="hold">
                            <p:stCondLst>
                              <p:cond delay="0"/>
                            </p:stCondLst>
                            <p:childTnLst>
                              <p:par>
                                <p:cTn id="110" presetID="18" presetClass="exit" presetSubtype="3" fill="hold" grpId="1" nodeType="clickEffect">
                                  <p:stCondLst>
                                    <p:cond delay="0"/>
                                  </p:stCondLst>
                                  <p:childTnLst>
                                    <p:animEffect transition="out" filter="strips(upRight)">
                                      <p:cBhvr>
                                        <p:cTn id="111" dur="500"/>
                                        <p:tgtEl>
                                          <p:spTgt spid="182724"/>
                                        </p:tgtEl>
                                      </p:cBhvr>
                                    </p:animEffect>
                                    <p:set>
                                      <p:cBhvr>
                                        <p:cTn id="112" dur="1" fill="hold">
                                          <p:stCondLst>
                                            <p:cond delay="499"/>
                                          </p:stCondLst>
                                        </p:cTn>
                                        <p:tgtEl>
                                          <p:spTgt spid="182724"/>
                                        </p:tgtEl>
                                        <p:attrNameLst>
                                          <p:attrName>style.visibility</p:attrName>
                                        </p:attrNameLst>
                                      </p:cBhvr>
                                      <p:to>
                                        <p:strVal val="hidden"/>
                                      </p:to>
                                    </p:set>
                                  </p:childTnLst>
                                </p:cTn>
                              </p:par>
                            </p:childTnLst>
                          </p:cTn>
                        </p:par>
                      </p:childTnLst>
                    </p:cTn>
                  </p:par>
                </p:childTnLst>
              </p:cTn>
              <p:nextCondLst>
                <p:cond evt="onClick" delay="0">
                  <p:tgtEl>
                    <p:spTgt spid="182627"/>
                  </p:tgtEl>
                </p:cond>
              </p:nextCondLst>
            </p:seq>
            <p:seq concurrent="1" nextAc="seek">
              <p:cTn id="113" restart="whenNotActive" fill="hold" evtFilter="cancelBubble" nodeType="interactiveSeq">
                <p:stCondLst>
                  <p:cond evt="onClick" delay="0">
                    <p:tgtEl>
                      <p:spTgt spid="182725"/>
                    </p:tgtEl>
                  </p:cond>
                </p:stCondLst>
                <p:endSync evt="end" delay="0">
                  <p:rtn val="all"/>
                </p:endSync>
                <p:childTnLst>
                  <p:par>
                    <p:cTn id="114" fill="hold">
                      <p:stCondLst>
                        <p:cond delay="0"/>
                      </p:stCondLst>
                      <p:childTnLst>
                        <p:par>
                          <p:cTn id="115" fill="hold">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182736"/>
                                        </p:tgtEl>
                                        <p:attrNameLst>
                                          <p:attrName>style.visibility</p:attrName>
                                        </p:attrNameLst>
                                      </p:cBhvr>
                                      <p:to>
                                        <p:strVal val="visible"/>
                                      </p:to>
                                    </p:set>
                                    <p:animEffect transition="in" filter="checkerboard(across)">
                                      <p:cBhvr>
                                        <p:cTn id="118" dur="500"/>
                                        <p:tgtEl>
                                          <p:spTgt spid="182736"/>
                                        </p:tgtEl>
                                      </p:cBhvr>
                                    </p:animEffect>
                                  </p:childTnLst>
                                </p:cTn>
                              </p:par>
                            </p:childTnLst>
                          </p:cTn>
                        </p:par>
                      </p:childTnLst>
                    </p:cTn>
                  </p:par>
                </p:childTnLst>
              </p:cTn>
              <p:nextCondLst>
                <p:cond evt="onClick" delay="0">
                  <p:tgtEl>
                    <p:spTgt spid="182725"/>
                  </p:tgtEl>
                </p:cond>
              </p:nextCondLst>
            </p:seq>
            <p:seq concurrent="1" nextAc="seek">
              <p:cTn id="119" restart="whenNotActive" fill="hold" evtFilter="cancelBubble" nodeType="interactiveSeq">
                <p:stCondLst>
                  <p:cond evt="onClick" delay="0">
                    <p:tgtEl>
                      <p:spTgt spid="182736"/>
                    </p:tgtEl>
                  </p:cond>
                </p:stCondLst>
                <p:endSync evt="end" delay="0">
                  <p:rtn val="all"/>
                </p:endSync>
                <p:childTnLst>
                  <p:par>
                    <p:cTn id="120" fill="hold">
                      <p:stCondLst>
                        <p:cond delay="0"/>
                      </p:stCondLst>
                      <p:childTnLst>
                        <p:par>
                          <p:cTn id="121" fill="hold">
                            <p:stCondLst>
                              <p:cond delay="0"/>
                            </p:stCondLst>
                            <p:childTnLst>
                              <p:par>
                                <p:cTn id="122" presetID="2" presetClass="exit" presetSubtype="4" fill="hold" nodeType="clickEffect">
                                  <p:stCondLst>
                                    <p:cond delay="0"/>
                                  </p:stCondLst>
                                  <p:childTnLst>
                                    <p:anim calcmode="lin" valueType="num">
                                      <p:cBhvr additive="base">
                                        <p:cTn id="123" dur="500"/>
                                        <p:tgtEl>
                                          <p:spTgt spid="182735"/>
                                        </p:tgtEl>
                                        <p:attrNameLst>
                                          <p:attrName>ppt_x</p:attrName>
                                        </p:attrNameLst>
                                      </p:cBhvr>
                                      <p:tavLst>
                                        <p:tav tm="0">
                                          <p:val>
                                            <p:strVal val="ppt_x"/>
                                          </p:val>
                                        </p:tav>
                                        <p:tav tm="100000">
                                          <p:val>
                                            <p:strVal val="ppt_x"/>
                                          </p:val>
                                        </p:tav>
                                      </p:tavLst>
                                    </p:anim>
                                    <p:anim calcmode="lin" valueType="num">
                                      <p:cBhvr additive="base">
                                        <p:cTn id="124" dur="500"/>
                                        <p:tgtEl>
                                          <p:spTgt spid="182735"/>
                                        </p:tgtEl>
                                        <p:attrNameLst>
                                          <p:attrName>ppt_y</p:attrName>
                                        </p:attrNameLst>
                                      </p:cBhvr>
                                      <p:tavLst>
                                        <p:tav tm="0">
                                          <p:val>
                                            <p:strVal val="ppt_y"/>
                                          </p:val>
                                        </p:tav>
                                        <p:tav tm="100000">
                                          <p:val>
                                            <p:strVal val="1+ppt_h/2"/>
                                          </p:val>
                                        </p:tav>
                                      </p:tavLst>
                                    </p:anim>
                                    <p:set>
                                      <p:cBhvr>
                                        <p:cTn id="125" dur="1" fill="hold">
                                          <p:stCondLst>
                                            <p:cond delay="499"/>
                                          </p:stCondLst>
                                        </p:cTn>
                                        <p:tgtEl>
                                          <p:spTgt spid="182735"/>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736"/>
                  </p:tgtEl>
                </p:cond>
              </p:nextCondLst>
            </p:seq>
            <p:seq concurrent="1" nextAc="seek">
              <p:cTn id="126" restart="whenNotActive" fill="hold" evtFilter="cancelBubble" nodeType="interactiveSeq">
                <p:stCondLst>
                  <p:cond evt="onClick" delay="0">
                    <p:tgtEl>
                      <p:spTgt spid="182638"/>
                    </p:tgtEl>
                  </p:cond>
                </p:stCondLst>
                <p:endSync evt="end" delay="0">
                  <p:rtn val="all"/>
                </p:endSync>
                <p:childTnLst>
                  <p:par>
                    <p:cTn id="127" fill="hold">
                      <p:stCondLst>
                        <p:cond delay="0"/>
                      </p:stCondLst>
                      <p:childTnLst>
                        <p:par>
                          <p:cTn id="128" fill="hold">
                            <p:stCondLst>
                              <p:cond delay="0"/>
                            </p:stCondLst>
                            <p:childTnLst>
                              <p:par>
                                <p:cTn id="129" presetID="5" presetClass="exit" presetSubtype="10" fill="hold" grpId="1" nodeType="clickEffect">
                                  <p:stCondLst>
                                    <p:cond delay="0"/>
                                  </p:stCondLst>
                                  <p:childTnLst>
                                    <p:animEffect transition="out" filter="checkerboard(across)">
                                      <p:cBhvr>
                                        <p:cTn id="130" dur="500"/>
                                        <p:tgtEl>
                                          <p:spTgt spid="182736"/>
                                        </p:tgtEl>
                                      </p:cBhvr>
                                    </p:animEffect>
                                    <p:set>
                                      <p:cBhvr>
                                        <p:cTn id="131" dur="1" fill="hold">
                                          <p:stCondLst>
                                            <p:cond delay="499"/>
                                          </p:stCondLst>
                                        </p:cTn>
                                        <p:tgtEl>
                                          <p:spTgt spid="182736"/>
                                        </p:tgtEl>
                                        <p:attrNameLst>
                                          <p:attrName>style.visibility</p:attrName>
                                        </p:attrNameLst>
                                      </p:cBhvr>
                                      <p:to>
                                        <p:strVal val="hidden"/>
                                      </p:to>
                                    </p:set>
                                  </p:childTnLst>
                                </p:cTn>
                              </p:par>
                            </p:childTnLst>
                          </p:cTn>
                        </p:par>
                      </p:childTnLst>
                    </p:cTn>
                  </p:par>
                </p:childTnLst>
              </p:cTn>
              <p:nextCondLst>
                <p:cond evt="onClick" delay="0">
                  <p:tgtEl>
                    <p:spTgt spid="182638"/>
                  </p:tgtEl>
                </p:cond>
              </p:nextCondLst>
            </p:seq>
            <p:seq concurrent="1" nextAc="seek">
              <p:cTn id="132" restart="whenNotActive" fill="hold" evtFilter="cancelBubble" nodeType="interactiveSeq">
                <p:stCondLst>
                  <p:cond evt="onClick" delay="0">
                    <p:tgtEl>
                      <p:spTgt spid="182737"/>
                    </p:tgtEl>
                  </p:cond>
                </p:stCondLst>
                <p:endSync evt="end" delay="0">
                  <p:rtn val="all"/>
                </p:endSync>
                <p:childTnLst>
                  <p:par>
                    <p:cTn id="133" fill="hold">
                      <p:stCondLst>
                        <p:cond delay="0"/>
                      </p:stCondLst>
                      <p:childTnLst>
                        <p:par>
                          <p:cTn id="134" fill="hold">
                            <p:stCondLst>
                              <p:cond delay="0"/>
                            </p:stCondLst>
                            <p:childTnLst>
                              <p:par>
                                <p:cTn id="135" presetID="22" presetClass="exit" presetSubtype="4" fill="hold" grpId="0" nodeType="clickEffect">
                                  <p:stCondLst>
                                    <p:cond delay="0"/>
                                  </p:stCondLst>
                                  <p:childTnLst>
                                    <p:animEffect transition="out" filter="wipe(down)">
                                      <p:cBhvr>
                                        <p:cTn id="136" dur="1000"/>
                                        <p:tgtEl>
                                          <p:spTgt spid="182753"/>
                                        </p:tgtEl>
                                      </p:cBhvr>
                                    </p:animEffect>
                                    <p:set>
                                      <p:cBhvr>
                                        <p:cTn id="137" dur="1" fill="hold">
                                          <p:stCondLst>
                                            <p:cond delay="999"/>
                                          </p:stCondLst>
                                        </p:cTn>
                                        <p:tgtEl>
                                          <p:spTgt spid="18275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3" name="click.wav"/>
                                        </p:tgtEl>
                                      </p:cMediaNode>
                                    </p:audio>
                                  </p:subTnLst>
                                </p:cTn>
                              </p:par>
                            </p:childTnLst>
                          </p:cTn>
                        </p:par>
                        <p:par>
                          <p:cTn id="138" fill="hold">
                            <p:stCondLst>
                              <p:cond delay="1000"/>
                            </p:stCondLst>
                            <p:childTnLst>
                              <p:par>
                                <p:cTn id="139" presetID="10" presetClass="exit" presetSubtype="0" fill="hold" grpId="0" nodeType="afterEffect">
                                  <p:stCondLst>
                                    <p:cond delay="0"/>
                                  </p:stCondLst>
                                  <p:childTnLst>
                                    <p:animEffect transition="out" filter="fade">
                                      <p:cBhvr>
                                        <p:cTn id="140" dur="500"/>
                                        <p:tgtEl>
                                          <p:spTgt spid="182752"/>
                                        </p:tgtEl>
                                      </p:cBhvr>
                                    </p:animEffect>
                                    <p:set>
                                      <p:cBhvr>
                                        <p:cTn id="141" dur="1" fill="hold">
                                          <p:stCondLst>
                                            <p:cond delay="499"/>
                                          </p:stCondLst>
                                        </p:cTn>
                                        <p:tgtEl>
                                          <p:spTgt spid="182752"/>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3" name="click.wav"/>
                                        </p:tgtEl>
                                      </p:cMediaNode>
                                    </p:audio>
                                  </p:subTnLst>
                                </p:cTn>
                              </p:par>
                            </p:childTnLst>
                          </p:cTn>
                        </p:par>
                        <p:par>
                          <p:cTn id="142" fill="hold">
                            <p:stCondLst>
                              <p:cond delay="1500"/>
                            </p:stCondLst>
                            <p:childTnLst>
                              <p:par>
                                <p:cTn id="143" presetID="10" presetClass="exit" presetSubtype="0" fill="hold" grpId="0" nodeType="afterEffect">
                                  <p:stCondLst>
                                    <p:cond delay="0"/>
                                  </p:stCondLst>
                                  <p:childTnLst>
                                    <p:animEffect transition="out" filter="fade">
                                      <p:cBhvr>
                                        <p:cTn id="144" dur="1000"/>
                                        <p:tgtEl>
                                          <p:spTgt spid="182751"/>
                                        </p:tgtEl>
                                      </p:cBhvr>
                                    </p:animEffect>
                                    <p:set>
                                      <p:cBhvr>
                                        <p:cTn id="145" dur="1" fill="hold">
                                          <p:stCondLst>
                                            <p:cond delay="999"/>
                                          </p:stCondLst>
                                        </p:cTn>
                                        <p:tgtEl>
                                          <p:spTgt spid="182751"/>
                                        </p:tgtEl>
                                        <p:attrNameLst>
                                          <p:attrName>style.visibility</p:attrName>
                                        </p:attrNameLst>
                                      </p:cBhvr>
                                      <p:to>
                                        <p:strVal val="hidden"/>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6" fill="hold">
                            <p:stCondLst>
                              <p:cond delay="2500"/>
                            </p:stCondLst>
                            <p:childTnLst>
                              <p:par>
                                <p:cTn id="147" presetID="10" presetClass="exit" presetSubtype="0" fill="hold" grpId="0" nodeType="afterEffect">
                                  <p:stCondLst>
                                    <p:cond delay="0"/>
                                  </p:stCondLst>
                                  <p:childTnLst>
                                    <p:animEffect transition="out" filter="fade">
                                      <p:cBhvr>
                                        <p:cTn id="148" dur="1000"/>
                                        <p:tgtEl>
                                          <p:spTgt spid="182750"/>
                                        </p:tgtEl>
                                      </p:cBhvr>
                                    </p:animEffect>
                                    <p:set>
                                      <p:cBhvr>
                                        <p:cTn id="149" dur="1" fill="hold">
                                          <p:stCondLst>
                                            <p:cond delay="999"/>
                                          </p:stCondLst>
                                        </p:cTn>
                                        <p:tgtEl>
                                          <p:spTgt spid="182750"/>
                                        </p:tgtEl>
                                        <p:attrNameLst>
                                          <p:attrName>style.visibility</p:attrName>
                                        </p:attrNameLst>
                                      </p:cBhvr>
                                      <p:to>
                                        <p:strVal val="hidden"/>
                                      </p:to>
                                    </p:set>
                                  </p:childTnLst>
                                  <p:subTnLst>
                                    <p:audio>
                                      <p:cMediaNode>
                                        <p:cTn display="0" masterRel="sameClick">
                                          <p:stCondLst>
                                            <p:cond evt="begin" delay="0">
                                              <p:tn val="147"/>
                                            </p:cond>
                                          </p:stCondLst>
                                          <p:endCondLst>
                                            <p:cond evt="onStopAudio" delay="0">
                                              <p:tgtEl>
                                                <p:sldTgt/>
                                              </p:tgtEl>
                                            </p:cond>
                                          </p:endCondLst>
                                        </p:cTn>
                                        <p:tgtEl>
                                          <p:sndTgt r:embed="rId3" name="click.wav"/>
                                        </p:tgtEl>
                                      </p:cMediaNode>
                                    </p:audio>
                                  </p:subTnLst>
                                </p:cTn>
                              </p:par>
                            </p:childTnLst>
                          </p:cTn>
                        </p:par>
                        <p:par>
                          <p:cTn id="150" fill="hold">
                            <p:stCondLst>
                              <p:cond delay="3500"/>
                            </p:stCondLst>
                            <p:childTnLst>
                              <p:par>
                                <p:cTn id="151" presetID="10" presetClass="exit" presetSubtype="0" fill="hold" grpId="0" nodeType="afterEffect">
                                  <p:stCondLst>
                                    <p:cond delay="0"/>
                                  </p:stCondLst>
                                  <p:childTnLst>
                                    <p:animEffect transition="out" filter="fade">
                                      <p:cBhvr>
                                        <p:cTn id="152" dur="1000"/>
                                        <p:tgtEl>
                                          <p:spTgt spid="182749"/>
                                        </p:tgtEl>
                                      </p:cBhvr>
                                    </p:animEffect>
                                    <p:set>
                                      <p:cBhvr>
                                        <p:cTn id="153" dur="1" fill="hold">
                                          <p:stCondLst>
                                            <p:cond delay="999"/>
                                          </p:stCondLst>
                                        </p:cTn>
                                        <p:tgtEl>
                                          <p:spTgt spid="182749"/>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3" name="click.wav"/>
                                        </p:tgtEl>
                                      </p:cMediaNode>
                                    </p:audio>
                                  </p:subTnLst>
                                </p:cTn>
                              </p:par>
                            </p:childTnLst>
                          </p:cTn>
                        </p:par>
                        <p:par>
                          <p:cTn id="154" fill="hold">
                            <p:stCondLst>
                              <p:cond delay="4500"/>
                            </p:stCondLst>
                            <p:childTnLst>
                              <p:par>
                                <p:cTn id="155" presetID="10" presetClass="exit" presetSubtype="0" fill="hold" grpId="0" nodeType="afterEffect">
                                  <p:stCondLst>
                                    <p:cond delay="0"/>
                                  </p:stCondLst>
                                  <p:childTnLst>
                                    <p:animEffect transition="out" filter="fade">
                                      <p:cBhvr>
                                        <p:cTn id="156" dur="1000"/>
                                        <p:tgtEl>
                                          <p:spTgt spid="182748"/>
                                        </p:tgtEl>
                                      </p:cBhvr>
                                    </p:animEffect>
                                    <p:set>
                                      <p:cBhvr>
                                        <p:cTn id="157" dur="1" fill="hold">
                                          <p:stCondLst>
                                            <p:cond delay="999"/>
                                          </p:stCondLst>
                                        </p:cTn>
                                        <p:tgtEl>
                                          <p:spTgt spid="182748"/>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8" fill="hold">
                            <p:stCondLst>
                              <p:cond delay="5500"/>
                            </p:stCondLst>
                            <p:childTnLst>
                              <p:par>
                                <p:cTn id="159" presetID="10" presetClass="exit" presetSubtype="0" fill="hold" grpId="0" nodeType="afterEffect">
                                  <p:stCondLst>
                                    <p:cond delay="0"/>
                                  </p:stCondLst>
                                  <p:childTnLst>
                                    <p:animEffect transition="out" filter="fade">
                                      <p:cBhvr>
                                        <p:cTn id="160" dur="1000"/>
                                        <p:tgtEl>
                                          <p:spTgt spid="182747"/>
                                        </p:tgtEl>
                                      </p:cBhvr>
                                    </p:animEffect>
                                    <p:set>
                                      <p:cBhvr>
                                        <p:cTn id="161" dur="1" fill="hold">
                                          <p:stCondLst>
                                            <p:cond delay="999"/>
                                          </p:stCondLst>
                                        </p:cTn>
                                        <p:tgtEl>
                                          <p:spTgt spid="182747"/>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3" name="click.wav"/>
                                        </p:tgtEl>
                                      </p:cMediaNode>
                                    </p:audio>
                                  </p:subTnLst>
                                </p:cTn>
                              </p:par>
                            </p:childTnLst>
                          </p:cTn>
                        </p:par>
                        <p:par>
                          <p:cTn id="162" fill="hold">
                            <p:stCondLst>
                              <p:cond delay="6500"/>
                            </p:stCondLst>
                            <p:childTnLst>
                              <p:par>
                                <p:cTn id="163" presetID="10" presetClass="exit" presetSubtype="0" fill="hold" grpId="0" nodeType="afterEffect">
                                  <p:stCondLst>
                                    <p:cond delay="0"/>
                                  </p:stCondLst>
                                  <p:childTnLst>
                                    <p:animEffect transition="out" filter="fade">
                                      <p:cBhvr>
                                        <p:cTn id="164" dur="1000"/>
                                        <p:tgtEl>
                                          <p:spTgt spid="182746"/>
                                        </p:tgtEl>
                                      </p:cBhvr>
                                    </p:animEffect>
                                    <p:set>
                                      <p:cBhvr>
                                        <p:cTn id="165" dur="1" fill="hold">
                                          <p:stCondLst>
                                            <p:cond delay="999"/>
                                          </p:stCondLst>
                                        </p:cTn>
                                        <p:tgtEl>
                                          <p:spTgt spid="182746"/>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3" name="click.wav"/>
                                        </p:tgtEl>
                                      </p:cMediaNode>
                                    </p:audio>
                                  </p:subTnLst>
                                </p:cTn>
                              </p:par>
                            </p:childTnLst>
                          </p:cTn>
                        </p:par>
                        <p:par>
                          <p:cTn id="166" fill="hold">
                            <p:stCondLst>
                              <p:cond delay="7500"/>
                            </p:stCondLst>
                            <p:childTnLst>
                              <p:par>
                                <p:cTn id="167" presetID="10" presetClass="exit" presetSubtype="0" fill="hold" grpId="0" nodeType="afterEffect">
                                  <p:stCondLst>
                                    <p:cond delay="0"/>
                                  </p:stCondLst>
                                  <p:childTnLst>
                                    <p:animEffect transition="out" filter="fade">
                                      <p:cBhvr>
                                        <p:cTn id="168" dur="1000"/>
                                        <p:tgtEl>
                                          <p:spTgt spid="182745"/>
                                        </p:tgtEl>
                                      </p:cBhvr>
                                    </p:animEffect>
                                    <p:set>
                                      <p:cBhvr>
                                        <p:cTn id="169" dur="1" fill="hold">
                                          <p:stCondLst>
                                            <p:cond delay="999"/>
                                          </p:stCondLst>
                                        </p:cTn>
                                        <p:tgtEl>
                                          <p:spTgt spid="182745"/>
                                        </p:tgtEl>
                                        <p:attrNameLst>
                                          <p:attrName>style.visibility</p:attrName>
                                        </p:attrNameLst>
                                      </p:cBhvr>
                                      <p:to>
                                        <p:strVal val="hidden"/>
                                      </p:to>
                                    </p:set>
                                  </p:childTnLst>
                                  <p:subTnLst>
                                    <p:audio>
                                      <p:cMediaNode>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70" fill="hold">
                            <p:stCondLst>
                              <p:cond delay="8500"/>
                            </p:stCondLst>
                            <p:childTnLst>
                              <p:par>
                                <p:cTn id="171" presetID="10" presetClass="exit" presetSubtype="0" fill="hold" grpId="0" nodeType="afterEffect">
                                  <p:stCondLst>
                                    <p:cond delay="0"/>
                                  </p:stCondLst>
                                  <p:childTnLst>
                                    <p:animEffect transition="out" filter="fade">
                                      <p:cBhvr>
                                        <p:cTn id="172" dur="1000"/>
                                        <p:tgtEl>
                                          <p:spTgt spid="182744"/>
                                        </p:tgtEl>
                                      </p:cBhvr>
                                    </p:animEffect>
                                    <p:set>
                                      <p:cBhvr>
                                        <p:cTn id="173" dur="1" fill="hold">
                                          <p:stCondLst>
                                            <p:cond delay="999"/>
                                          </p:stCondLst>
                                        </p:cTn>
                                        <p:tgtEl>
                                          <p:spTgt spid="182744"/>
                                        </p:tgtEl>
                                        <p:attrNameLst>
                                          <p:attrName>style.visibility</p:attrName>
                                        </p:attrNameLst>
                                      </p:cBhvr>
                                      <p:to>
                                        <p:strVal val="hidden"/>
                                      </p:to>
                                    </p:set>
                                  </p:childTnLst>
                                  <p:subTnLst>
                                    <p:audio>
                                      <p:cMediaNode>
                                        <p:cTn display="0" masterRel="sameClick">
                                          <p:stCondLst>
                                            <p:cond evt="begin" delay="0">
                                              <p:tn val="171"/>
                                            </p:cond>
                                          </p:stCondLst>
                                          <p:endCondLst>
                                            <p:cond evt="onStopAudio" delay="0">
                                              <p:tgtEl>
                                                <p:sldTgt/>
                                              </p:tgtEl>
                                            </p:cond>
                                          </p:endCondLst>
                                        </p:cTn>
                                        <p:tgtEl>
                                          <p:sndTgt r:embed="rId3" name="click.wav"/>
                                        </p:tgtEl>
                                      </p:cMediaNode>
                                    </p:audio>
                                  </p:subTnLst>
                                </p:cTn>
                              </p:par>
                            </p:childTnLst>
                          </p:cTn>
                        </p:par>
                        <p:par>
                          <p:cTn id="174" fill="hold">
                            <p:stCondLst>
                              <p:cond delay="9500"/>
                            </p:stCondLst>
                            <p:childTnLst>
                              <p:par>
                                <p:cTn id="175" presetID="10" presetClass="exit" presetSubtype="0" fill="hold" grpId="0" nodeType="afterEffect">
                                  <p:stCondLst>
                                    <p:cond delay="0"/>
                                  </p:stCondLst>
                                  <p:childTnLst>
                                    <p:animEffect transition="out" filter="fade">
                                      <p:cBhvr>
                                        <p:cTn id="176" dur="1000"/>
                                        <p:tgtEl>
                                          <p:spTgt spid="182743"/>
                                        </p:tgtEl>
                                      </p:cBhvr>
                                    </p:animEffect>
                                    <p:set>
                                      <p:cBhvr>
                                        <p:cTn id="177" dur="1" fill="hold">
                                          <p:stCondLst>
                                            <p:cond delay="999"/>
                                          </p:stCondLst>
                                        </p:cTn>
                                        <p:tgtEl>
                                          <p:spTgt spid="182743"/>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3" name="click.wav"/>
                                        </p:tgtEl>
                                      </p:cMediaNode>
                                    </p:audio>
                                  </p:subTnLst>
                                </p:cTn>
                              </p:par>
                            </p:childTnLst>
                          </p:cTn>
                        </p:par>
                        <p:par>
                          <p:cTn id="178" fill="hold">
                            <p:stCondLst>
                              <p:cond delay="10500"/>
                            </p:stCondLst>
                            <p:childTnLst>
                              <p:par>
                                <p:cTn id="179" presetID="10" presetClass="exit" presetSubtype="0" fill="hold" grpId="0" nodeType="afterEffect">
                                  <p:stCondLst>
                                    <p:cond delay="0"/>
                                  </p:stCondLst>
                                  <p:childTnLst>
                                    <p:animEffect transition="out" filter="fade">
                                      <p:cBhvr>
                                        <p:cTn id="180" dur="1000"/>
                                        <p:tgtEl>
                                          <p:spTgt spid="182742"/>
                                        </p:tgtEl>
                                      </p:cBhvr>
                                    </p:animEffect>
                                    <p:set>
                                      <p:cBhvr>
                                        <p:cTn id="181" dur="1" fill="hold">
                                          <p:stCondLst>
                                            <p:cond delay="999"/>
                                          </p:stCondLst>
                                        </p:cTn>
                                        <p:tgtEl>
                                          <p:spTgt spid="182742"/>
                                        </p:tgtEl>
                                        <p:attrNameLst>
                                          <p:attrName>style.visibility</p:attrName>
                                        </p:attrNameLst>
                                      </p:cBhvr>
                                      <p:to>
                                        <p:strVal val="hidden"/>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2" fill="hold">
                            <p:stCondLst>
                              <p:cond delay="11500"/>
                            </p:stCondLst>
                            <p:childTnLst>
                              <p:par>
                                <p:cTn id="183" presetID="10" presetClass="exit" presetSubtype="0" fill="hold" grpId="0" nodeType="afterEffect">
                                  <p:stCondLst>
                                    <p:cond delay="0"/>
                                  </p:stCondLst>
                                  <p:childTnLst>
                                    <p:animEffect transition="out" filter="fade">
                                      <p:cBhvr>
                                        <p:cTn id="184" dur="1000"/>
                                        <p:tgtEl>
                                          <p:spTgt spid="182741"/>
                                        </p:tgtEl>
                                      </p:cBhvr>
                                    </p:animEffect>
                                    <p:set>
                                      <p:cBhvr>
                                        <p:cTn id="185" dur="1" fill="hold">
                                          <p:stCondLst>
                                            <p:cond delay="999"/>
                                          </p:stCondLst>
                                        </p:cTn>
                                        <p:tgtEl>
                                          <p:spTgt spid="182741"/>
                                        </p:tgtEl>
                                        <p:attrNameLst>
                                          <p:attrName>style.visibility</p:attrName>
                                        </p:attrNameLst>
                                      </p:cBhvr>
                                      <p:to>
                                        <p:strVal val="hidden"/>
                                      </p:to>
                                    </p:set>
                                  </p:childTnLst>
                                  <p:subTnLst>
                                    <p:audio>
                                      <p:cMediaNode>
                                        <p:cTn display="0" masterRel="sameClick">
                                          <p:stCondLst>
                                            <p:cond evt="begin" delay="0">
                                              <p:tn val="183"/>
                                            </p:cond>
                                          </p:stCondLst>
                                          <p:endCondLst>
                                            <p:cond evt="onStopAudio" delay="0">
                                              <p:tgtEl>
                                                <p:sldTgt/>
                                              </p:tgtEl>
                                            </p:cond>
                                          </p:endCondLst>
                                        </p:cTn>
                                        <p:tgtEl>
                                          <p:sndTgt r:embed="rId3" name="click.wav"/>
                                        </p:tgtEl>
                                      </p:cMediaNode>
                                    </p:audio>
                                  </p:subTnLst>
                                </p:cTn>
                              </p:par>
                            </p:childTnLst>
                          </p:cTn>
                        </p:par>
                        <p:par>
                          <p:cTn id="186" fill="hold">
                            <p:stCondLst>
                              <p:cond delay="12500"/>
                            </p:stCondLst>
                            <p:childTnLst>
                              <p:par>
                                <p:cTn id="187" presetID="10" presetClass="exit" presetSubtype="0" fill="hold" grpId="0" nodeType="afterEffect">
                                  <p:stCondLst>
                                    <p:cond delay="0"/>
                                  </p:stCondLst>
                                  <p:childTnLst>
                                    <p:animEffect transition="out" filter="fade">
                                      <p:cBhvr>
                                        <p:cTn id="188" dur="1000"/>
                                        <p:tgtEl>
                                          <p:spTgt spid="182740"/>
                                        </p:tgtEl>
                                      </p:cBhvr>
                                    </p:animEffect>
                                    <p:set>
                                      <p:cBhvr>
                                        <p:cTn id="189" dur="1" fill="hold">
                                          <p:stCondLst>
                                            <p:cond delay="999"/>
                                          </p:stCondLst>
                                        </p:cTn>
                                        <p:tgtEl>
                                          <p:spTgt spid="182740"/>
                                        </p:tgtEl>
                                        <p:attrNameLst>
                                          <p:attrName>style.visibility</p:attrName>
                                        </p:attrNameLst>
                                      </p:cBhvr>
                                      <p:to>
                                        <p:strVal val="hidden"/>
                                      </p:to>
                                    </p:set>
                                  </p:childTnLst>
                                  <p:subTnLst>
                                    <p:audio>
                                      <p:cMediaNode>
                                        <p:cTn display="0" masterRel="sameClick">
                                          <p:stCondLst>
                                            <p:cond evt="begin" delay="0">
                                              <p:tn val="187"/>
                                            </p:cond>
                                          </p:stCondLst>
                                          <p:endCondLst>
                                            <p:cond evt="onStopAudio" delay="0">
                                              <p:tgtEl>
                                                <p:sldTgt/>
                                              </p:tgtEl>
                                            </p:cond>
                                          </p:endCondLst>
                                        </p:cTn>
                                        <p:tgtEl>
                                          <p:sndTgt r:embed="rId3" name="click.wav"/>
                                        </p:tgtEl>
                                      </p:cMediaNode>
                                    </p:audio>
                                  </p:subTnLst>
                                </p:cTn>
                              </p:par>
                            </p:childTnLst>
                          </p:cTn>
                        </p:par>
                        <p:par>
                          <p:cTn id="190" fill="hold">
                            <p:stCondLst>
                              <p:cond delay="13500"/>
                            </p:stCondLst>
                            <p:childTnLst>
                              <p:par>
                                <p:cTn id="191" presetID="10" presetClass="exit" presetSubtype="0" fill="hold" grpId="0" nodeType="afterEffect">
                                  <p:stCondLst>
                                    <p:cond delay="0"/>
                                  </p:stCondLst>
                                  <p:childTnLst>
                                    <p:animEffect transition="out" filter="fade">
                                      <p:cBhvr>
                                        <p:cTn id="192" dur="500"/>
                                        <p:tgtEl>
                                          <p:spTgt spid="182739"/>
                                        </p:tgtEl>
                                      </p:cBhvr>
                                    </p:animEffect>
                                    <p:set>
                                      <p:cBhvr>
                                        <p:cTn id="193" dur="1" fill="hold">
                                          <p:stCondLst>
                                            <p:cond delay="499"/>
                                          </p:stCondLst>
                                        </p:cTn>
                                        <p:tgtEl>
                                          <p:spTgt spid="182739"/>
                                        </p:tgtEl>
                                        <p:attrNameLst>
                                          <p:attrName>style.visibility</p:attrName>
                                        </p:attrNameLst>
                                      </p:cBhvr>
                                      <p:to>
                                        <p:strVal val="hidden"/>
                                      </p:to>
                                    </p:set>
                                  </p:childTnLst>
                                  <p:subTnLst>
                                    <p:audio>
                                      <p:cMediaNode>
                                        <p:cTn display="0" masterRel="sameClick">
                                          <p:stCondLst>
                                            <p:cond evt="begin" delay="0">
                                              <p:tn val="191"/>
                                            </p:cond>
                                          </p:stCondLst>
                                          <p:endCondLst>
                                            <p:cond evt="onStopAudio" delay="0">
                                              <p:tgtEl>
                                                <p:sldTgt/>
                                              </p:tgtEl>
                                            </p:cond>
                                          </p:endCondLst>
                                        </p:cTn>
                                        <p:tgtEl>
                                          <p:sndTgt r:embed="rId3" name="click.wav"/>
                                        </p:tgtEl>
                                      </p:cMediaNode>
                                    </p:audio>
                                  </p:subTnLst>
                                </p:cTn>
                              </p:par>
                            </p:childTnLst>
                          </p:cTn>
                        </p:par>
                        <p:par>
                          <p:cTn id="194" fill="hold">
                            <p:stCondLst>
                              <p:cond delay="14000"/>
                            </p:stCondLst>
                            <p:childTnLst>
                              <p:par>
                                <p:cTn id="195" presetID="23" presetClass="entr" presetSubtype="16" repeatCount="3000" fill="hold" grpId="0" nodeType="afterEffect">
                                  <p:stCondLst>
                                    <p:cond delay="0"/>
                                  </p:stCondLst>
                                  <p:childTnLst>
                                    <p:set>
                                      <p:cBhvr>
                                        <p:cTn id="196" dur="1" fill="hold">
                                          <p:stCondLst>
                                            <p:cond delay="0"/>
                                          </p:stCondLst>
                                        </p:cTn>
                                        <p:tgtEl>
                                          <p:spTgt spid="182738"/>
                                        </p:tgtEl>
                                        <p:attrNameLst>
                                          <p:attrName>style.visibility</p:attrName>
                                        </p:attrNameLst>
                                      </p:cBhvr>
                                      <p:to>
                                        <p:strVal val="visible"/>
                                      </p:to>
                                    </p:set>
                                    <p:anim calcmode="lin" valueType="num">
                                      <p:cBhvr>
                                        <p:cTn id="197" dur="500" fill="hold"/>
                                        <p:tgtEl>
                                          <p:spTgt spid="182738"/>
                                        </p:tgtEl>
                                        <p:attrNameLst>
                                          <p:attrName>ppt_w</p:attrName>
                                        </p:attrNameLst>
                                      </p:cBhvr>
                                      <p:tavLst>
                                        <p:tav tm="0">
                                          <p:val>
                                            <p:fltVal val="0"/>
                                          </p:val>
                                        </p:tav>
                                        <p:tav tm="100000">
                                          <p:val>
                                            <p:strVal val="#ppt_w"/>
                                          </p:val>
                                        </p:tav>
                                      </p:tavLst>
                                    </p:anim>
                                    <p:anim calcmode="lin" valueType="num">
                                      <p:cBhvr>
                                        <p:cTn id="198" dur="500" fill="hold"/>
                                        <p:tgtEl>
                                          <p:spTgt spid="1827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5"/>
                                            </p:cond>
                                          </p:stCondLst>
                                          <p:endCondLst>
                                            <p:cond evt="onStopAudio" delay="0">
                                              <p:tgtEl>
                                                <p:sldTgt/>
                                              </p:tgtEl>
                                            </p:cond>
                                          </p:endCondLst>
                                        </p:cTn>
                                        <p:tgtEl>
                                          <p:sndTgt r:embed="rId4" name="drumroll.wav"/>
                                        </p:tgtEl>
                                      </p:cMediaNode>
                                    </p:audio>
                                  </p:subTnLst>
                                </p:cTn>
                              </p:par>
                            </p:childTnLst>
                          </p:cTn>
                        </p:par>
                        <p:par>
                          <p:cTn id="199" fill="hold">
                            <p:stCondLst>
                              <p:cond delay="15500"/>
                            </p:stCondLst>
                            <p:childTnLst>
                              <p:par>
                                <p:cTn id="200" presetID="22" presetClass="exit" presetSubtype="4" fill="hold" grpId="1" nodeType="afterEffect">
                                  <p:stCondLst>
                                    <p:cond delay="3000"/>
                                  </p:stCondLst>
                                  <p:childTnLst>
                                    <p:animEffect transition="out" filter="wipe(down)">
                                      <p:cBhvr>
                                        <p:cTn id="201" dur="500"/>
                                        <p:tgtEl>
                                          <p:spTgt spid="182738"/>
                                        </p:tgtEl>
                                      </p:cBhvr>
                                    </p:animEffect>
                                    <p:set>
                                      <p:cBhvr>
                                        <p:cTn id="202" dur="1" fill="hold">
                                          <p:stCondLst>
                                            <p:cond delay="499"/>
                                          </p:stCondLst>
                                        </p:cTn>
                                        <p:tgtEl>
                                          <p:spTgt spid="182738"/>
                                        </p:tgtEl>
                                        <p:attrNameLst>
                                          <p:attrName>style.visibility</p:attrName>
                                        </p:attrNameLst>
                                      </p:cBhvr>
                                      <p:to>
                                        <p:strVal val="hidden"/>
                                      </p:to>
                                    </p:set>
                                  </p:childTnLst>
                                </p:cTn>
                              </p:par>
                            </p:childTnLst>
                          </p:cTn>
                        </p:par>
                      </p:childTnLst>
                    </p:cTn>
                  </p:par>
                </p:childTnLst>
              </p:cTn>
              <p:nextCondLst>
                <p:cond evt="onClick" delay="0">
                  <p:tgtEl>
                    <p:spTgt spid="182737"/>
                  </p:tgtEl>
                </p:cond>
              </p:nextCondLst>
            </p:seq>
            <p:seq concurrent="1" nextAc="seek">
              <p:cTn id="203" restart="whenNotActive" fill="hold" evtFilter="cancelBubble" nodeType="interactiveSeq">
                <p:stCondLst>
                  <p:cond evt="onClick" delay="0">
                    <p:tgtEl>
                      <p:spTgt spid="182763"/>
                    </p:tgtEl>
                  </p:cond>
                </p:stCondLst>
                <p:endSync evt="end" delay="0">
                  <p:rtn val="all"/>
                </p:endSync>
                <p:childTnLst>
                  <p:par>
                    <p:cTn id="204" fill="hold">
                      <p:stCondLst>
                        <p:cond delay="0"/>
                      </p:stCondLst>
                      <p:childTnLst>
                        <p:par>
                          <p:cTn id="205" fill="hold">
                            <p:stCondLst>
                              <p:cond delay="0"/>
                            </p:stCondLst>
                            <p:childTnLst>
                              <p:par>
                                <p:cTn id="206" presetID="2" presetClass="entr" presetSubtype="4" fill="hold" nodeType="clickEffect">
                                  <p:stCondLst>
                                    <p:cond delay="0"/>
                                  </p:stCondLst>
                                  <p:childTnLst>
                                    <p:set>
                                      <p:cBhvr>
                                        <p:cTn id="207" dur="1" fill="hold">
                                          <p:stCondLst>
                                            <p:cond delay="0"/>
                                          </p:stCondLst>
                                        </p:cTn>
                                        <p:tgtEl>
                                          <p:spTgt spid="182754"/>
                                        </p:tgtEl>
                                        <p:attrNameLst>
                                          <p:attrName>style.visibility</p:attrName>
                                        </p:attrNameLst>
                                      </p:cBhvr>
                                      <p:to>
                                        <p:strVal val="visible"/>
                                      </p:to>
                                    </p:set>
                                    <p:anim calcmode="lin" valueType="num">
                                      <p:cBhvr additive="base">
                                        <p:cTn id="208" dur="500" fill="hold"/>
                                        <p:tgtEl>
                                          <p:spTgt spid="182754"/>
                                        </p:tgtEl>
                                        <p:attrNameLst>
                                          <p:attrName>ppt_x</p:attrName>
                                        </p:attrNameLst>
                                      </p:cBhvr>
                                      <p:tavLst>
                                        <p:tav tm="0">
                                          <p:val>
                                            <p:strVal val="#ppt_x"/>
                                          </p:val>
                                        </p:tav>
                                        <p:tav tm="100000">
                                          <p:val>
                                            <p:strVal val="#ppt_x"/>
                                          </p:val>
                                        </p:tav>
                                      </p:tavLst>
                                    </p:anim>
                                    <p:anim calcmode="lin" valueType="num">
                                      <p:cBhvr additive="base">
                                        <p:cTn id="209" dur="500" fill="hold"/>
                                        <p:tgtEl>
                                          <p:spTgt spid="182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763"/>
                  </p:tgtEl>
                </p:cond>
              </p:nextCondLst>
            </p:seq>
            <p:seq concurrent="1" nextAc="seek">
              <p:cTn id="210" restart="whenNotActive" fill="hold" evtFilter="cancelBubble" nodeType="interactiveSeq">
                <p:stCondLst>
                  <p:cond evt="onClick" delay="0">
                    <p:tgtEl>
                      <p:spTgt spid="182708"/>
                    </p:tgtEl>
                  </p:cond>
                </p:stCondLst>
                <p:endSync evt="end" delay="0">
                  <p:rtn val="all"/>
                </p:endSync>
                <p:childTnLst>
                  <p:par>
                    <p:cTn id="211" fill="hold">
                      <p:stCondLst>
                        <p:cond delay="0"/>
                      </p:stCondLst>
                      <p:childTnLst>
                        <p:par>
                          <p:cTn id="212" fill="hold">
                            <p:stCondLst>
                              <p:cond delay="0"/>
                            </p:stCondLst>
                            <p:childTnLst>
                              <p:par>
                                <p:cTn id="213" presetID="4" presetClass="entr" presetSubtype="16" fill="hold" grpId="0" nodeType="clickEffect">
                                  <p:stCondLst>
                                    <p:cond delay="0"/>
                                  </p:stCondLst>
                                  <p:childTnLst>
                                    <p:set>
                                      <p:cBhvr>
                                        <p:cTn id="214" dur="1" fill="hold">
                                          <p:stCondLst>
                                            <p:cond delay="0"/>
                                          </p:stCondLst>
                                        </p:cTn>
                                        <p:tgtEl>
                                          <p:spTgt spid="182709"/>
                                        </p:tgtEl>
                                        <p:attrNameLst>
                                          <p:attrName>style.visibility</p:attrName>
                                        </p:attrNameLst>
                                      </p:cBhvr>
                                      <p:to>
                                        <p:strVal val="visible"/>
                                      </p:to>
                                    </p:set>
                                    <p:animEffect transition="in" filter="box(in)">
                                      <p:cBhvr>
                                        <p:cTn id="215" dur="500"/>
                                        <p:tgtEl>
                                          <p:spTgt spid="182709"/>
                                        </p:tgtEl>
                                      </p:cBhvr>
                                    </p:animEffect>
                                  </p:childTnLst>
                                </p:cTn>
                              </p:par>
                            </p:childTnLst>
                          </p:cTn>
                        </p:par>
                      </p:childTnLst>
                    </p:cTn>
                  </p:par>
                </p:childTnLst>
              </p:cTn>
              <p:nextCondLst>
                <p:cond evt="onClick" delay="0">
                  <p:tgtEl>
                    <p:spTgt spid="182708"/>
                  </p:tgtEl>
                </p:cond>
              </p:nextCondLst>
            </p:seq>
            <p:seq concurrent="1" nextAc="seek">
              <p:cTn id="216" restart="whenNotActive" fill="hold" evtFilter="cancelBubble" nodeType="interactiveSeq">
                <p:stCondLst>
                  <p:cond evt="onClick" delay="0">
                    <p:tgtEl>
                      <p:spTgt spid="182709"/>
                    </p:tgtEl>
                  </p:cond>
                </p:stCondLst>
                <p:endSync evt="end" delay="0">
                  <p:rtn val="all"/>
                </p:endSync>
                <p:childTnLst>
                  <p:par>
                    <p:cTn id="217" fill="hold">
                      <p:stCondLst>
                        <p:cond delay="0"/>
                      </p:stCondLst>
                      <p:childTnLst>
                        <p:par>
                          <p:cTn id="218" fill="hold">
                            <p:stCondLst>
                              <p:cond delay="0"/>
                            </p:stCondLst>
                            <p:childTnLst>
                              <p:par>
                                <p:cTn id="219" presetID="4" presetClass="exit" presetSubtype="16" fill="hold" nodeType="clickEffect">
                                  <p:stCondLst>
                                    <p:cond delay="0"/>
                                  </p:stCondLst>
                                  <p:childTnLst>
                                    <p:animEffect transition="out" filter="box(in)">
                                      <p:cBhvr>
                                        <p:cTn id="220" dur="500"/>
                                        <p:tgtEl>
                                          <p:spTgt spid="182723"/>
                                        </p:tgtEl>
                                      </p:cBhvr>
                                    </p:animEffect>
                                    <p:set>
                                      <p:cBhvr>
                                        <p:cTn id="221" dur="1" fill="hold">
                                          <p:stCondLst>
                                            <p:cond delay="499"/>
                                          </p:stCondLst>
                                        </p:cTn>
                                        <p:tgtEl>
                                          <p:spTgt spid="182723"/>
                                        </p:tgtEl>
                                        <p:attrNameLst>
                                          <p:attrName>style.visibility</p:attrName>
                                        </p:attrNameLst>
                                      </p:cBhvr>
                                      <p:to>
                                        <p:strVal val="hidden"/>
                                      </p:to>
                                    </p:set>
                                  </p:childTnLst>
                                  <p:subTnLst>
                                    <p:audio>
                                      <p:cMediaNode>
                                        <p:cTn display="0" masterRel="sameClick">
                                          <p:stCondLst>
                                            <p:cond evt="begin" delay="0">
                                              <p:tn val="21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2709"/>
                  </p:tgtEl>
                </p:cond>
              </p:nextCondLst>
            </p:seq>
            <p:seq concurrent="1" nextAc="seek">
              <p:cTn id="222" restart="whenNotActive" fill="hold" evtFilter="cancelBubble" nodeType="interactiveSeq">
                <p:stCondLst>
                  <p:cond evt="onClick" delay="0">
                    <p:tgtEl>
                      <p:spTgt spid="182613"/>
                    </p:tgtEl>
                  </p:cond>
                </p:stCondLst>
                <p:endSync evt="end" delay="0">
                  <p:rtn val="all"/>
                </p:endSync>
                <p:childTnLst>
                  <p:par>
                    <p:cTn id="223" fill="hold">
                      <p:stCondLst>
                        <p:cond delay="0"/>
                      </p:stCondLst>
                      <p:childTnLst>
                        <p:par>
                          <p:cTn id="224" fill="hold">
                            <p:stCondLst>
                              <p:cond delay="0"/>
                            </p:stCondLst>
                            <p:childTnLst>
                              <p:par>
                                <p:cTn id="225" presetID="5" presetClass="exit" presetSubtype="10" fill="hold" grpId="1" nodeType="clickEffect">
                                  <p:stCondLst>
                                    <p:cond delay="0"/>
                                  </p:stCondLst>
                                  <p:childTnLst>
                                    <p:animEffect transition="out" filter="checkerboard(across)">
                                      <p:cBhvr>
                                        <p:cTn id="226" dur="500"/>
                                        <p:tgtEl>
                                          <p:spTgt spid="182709"/>
                                        </p:tgtEl>
                                      </p:cBhvr>
                                    </p:animEffect>
                                    <p:set>
                                      <p:cBhvr>
                                        <p:cTn id="227" dur="1" fill="hold">
                                          <p:stCondLst>
                                            <p:cond delay="499"/>
                                          </p:stCondLst>
                                        </p:cTn>
                                        <p:tgtEl>
                                          <p:spTgt spid="182709"/>
                                        </p:tgtEl>
                                        <p:attrNameLst>
                                          <p:attrName>style.visibility</p:attrName>
                                        </p:attrNameLst>
                                      </p:cBhvr>
                                      <p:to>
                                        <p:strVal val="hidden"/>
                                      </p:to>
                                    </p:set>
                                  </p:childTnLst>
                                </p:cTn>
                              </p:par>
                            </p:childTnLst>
                          </p:cTn>
                        </p:par>
                      </p:childTnLst>
                    </p:cTn>
                  </p:par>
                </p:childTnLst>
              </p:cTn>
              <p:nextCondLst>
                <p:cond evt="onClick" delay="0">
                  <p:tgtEl>
                    <p:spTgt spid="182613"/>
                  </p:tgtEl>
                </p:cond>
              </p:nextCondLst>
            </p:seq>
          </p:childTnLst>
        </p:cTn>
      </p:par>
    </p:tnLst>
    <p:bldLst>
      <p:bldP spid="182657" grpId="0" animBg="1"/>
      <p:bldP spid="182657" grpId="1" animBg="1"/>
      <p:bldP spid="182661" grpId="0" animBg="1"/>
      <p:bldP spid="182661" grpId="1" animBg="1"/>
      <p:bldP spid="182671" grpId="0" animBg="1"/>
      <p:bldP spid="182671" grpId="1" animBg="1"/>
      <p:bldP spid="182690" grpId="0" animBg="1"/>
      <p:bldP spid="182690" grpId="1" animBg="1"/>
      <p:bldP spid="182709" grpId="0" animBg="1"/>
      <p:bldP spid="182709" grpId="1" animBg="1"/>
      <p:bldP spid="182724" grpId="0" animBg="1"/>
      <p:bldP spid="182724" grpId="1" animBg="1"/>
      <p:bldP spid="182736" grpId="0" animBg="1"/>
      <p:bldP spid="182736" grpId="1" animBg="1"/>
      <p:bldP spid="182738" grpId="0" animBg="1"/>
      <p:bldP spid="182738" grpId="1" animBg="1"/>
      <p:bldP spid="182739" grpId="0" animBg="1"/>
      <p:bldP spid="182740" grpId="0" animBg="1"/>
      <p:bldP spid="182741" grpId="0" animBg="1"/>
      <p:bldP spid="182742" grpId="0" animBg="1"/>
      <p:bldP spid="182743" grpId="0" animBg="1"/>
      <p:bldP spid="182744" grpId="0" animBg="1"/>
      <p:bldP spid="182745" grpId="0" animBg="1"/>
      <p:bldP spid="182746" grpId="0" animBg="1"/>
      <p:bldP spid="182747" grpId="0" animBg="1"/>
      <p:bldP spid="182748" grpId="0" animBg="1"/>
      <p:bldP spid="182749" grpId="0" animBg="1"/>
      <p:bldP spid="182750" grpId="0" animBg="1"/>
      <p:bldP spid="182751" grpId="0" animBg="1"/>
      <p:bldP spid="182752" grpId="0" animBg="1"/>
      <p:bldP spid="1827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Picture12"/>
          <p:cNvPicPr>
            <a:picLocks noChangeAspect="1" noChangeArrowheads="1" noCrop="1"/>
          </p:cNvPicPr>
          <p:nvPr/>
        </p:nvPicPr>
        <p:blipFill>
          <a:blip r:embed="rId2" cstate="print"/>
          <a:srcRect/>
          <a:stretch>
            <a:fillRect/>
          </a:stretch>
        </p:blipFill>
        <p:spPr bwMode="auto">
          <a:xfrm flipV="1">
            <a:off x="427038" y="292100"/>
            <a:ext cx="8564562" cy="68263"/>
          </a:xfrm>
          <a:prstGeom prst="rect">
            <a:avLst/>
          </a:prstGeom>
          <a:noFill/>
        </p:spPr>
      </p:pic>
      <p:pic>
        <p:nvPicPr>
          <p:cNvPr id="187395" name="Picture 3" descr="Picture12"/>
          <p:cNvPicPr>
            <a:picLocks noChangeAspect="1" noChangeArrowheads="1" noCrop="1"/>
          </p:cNvPicPr>
          <p:nvPr/>
        </p:nvPicPr>
        <p:blipFill>
          <a:blip r:embed="rId2" cstate="print"/>
          <a:srcRect/>
          <a:stretch>
            <a:fillRect/>
          </a:stretch>
        </p:blipFill>
        <p:spPr bwMode="auto">
          <a:xfrm rot="5400000" flipV="1">
            <a:off x="-2871787" y="3328987"/>
            <a:ext cx="6097588" cy="49213"/>
          </a:xfrm>
          <a:prstGeom prst="rect">
            <a:avLst/>
          </a:prstGeom>
          <a:noFill/>
        </p:spPr>
      </p:pic>
      <p:pic>
        <p:nvPicPr>
          <p:cNvPr id="187396" name="Picture 4" descr="Picture12"/>
          <p:cNvPicPr>
            <a:picLocks noChangeAspect="1" noChangeArrowheads="1" noCrop="1"/>
          </p:cNvPicPr>
          <p:nvPr/>
        </p:nvPicPr>
        <p:blipFill>
          <a:blip r:embed="rId2" cstate="print"/>
          <a:srcRect/>
          <a:stretch>
            <a:fillRect/>
          </a:stretch>
        </p:blipFill>
        <p:spPr bwMode="auto">
          <a:xfrm rot="5400000" flipV="1">
            <a:off x="5872956" y="3374232"/>
            <a:ext cx="6188075" cy="49212"/>
          </a:xfrm>
          <a:prstGeom prst="rect">
            <a:avLst/>
          </a:prstGeom>
          <a:noFill/>
        </p:spPr>
      </p:pic>
      <p:pic>
        <p:nvPicPr>
          <p:cNvPr id="187398" name="Picture 6" descr="Picture12"/>
          <p:cNvPicPr>
            <a:picLocks noChangeAspect="1" noChangeArrowheads="1" noCrop="1"/>
          </p:cNvPicPr>
          <p:nvPr/>
        </p:nvPicPr>
        <p:blipFill>
          <a:blip r:embed="rId2" cstate="print"/>
          <a:srcRect/>
          <a:stretch>
            <a:fillRect/>
          </a:stretch>
        </p:blipFill>
        <p:spPr bwMode="auto">
          <a:xfrm rot="-10800000">
            <a:off x="171450" y="6392863"/>
            <a:ext cx="8772525" cy="98425"/>
          </a:xfrm>
          <a:prstGeom prst="rect">
            <a:avLst/>
          </a:prstGeom>
          <a:noFill/>
        </p:spPr>
      </p:pic>
      <p:pic>
        <p:nvPicPr>
          <p:cNvPr id="187399" name="Picture 7"/>
          <p:cNvPicPr>
            <a:picLocks noChangeAspect="1" noChangeArrowheads="1"/>
          </p:cNvPicPr>
          <p:nvPr/>
        </p:nvPicPr>
        <p:blipFill>
          <a:blip r:embed="rId3" cstate="print"/>
          <a:srcRect/>
          <a:stretch>
            <a:fillRect/>
          </a:stretch>
        </p:blipFill>
        <p:spPr bwMode="auto">
          <a:xfrm>
            <a:off x="228600" y="1219200"/>
            <a:ext cx="8686800" cy="5105400"/>
          </a:xfrm>
          <a:prstGeom prst="rect">
            <a:avLst/>
          </a:prstGeom>
          <a:noFill/>
        </p:spPr>
      </p:pic>
      <p:sp>
        <p:nvSpPr>
          <p:cNvPr id="187400" name="Text Box 8"/>
          <p:cNvSpPr txBox="1">
            <a:spLocks noChangeArrowheads="1"/>
          </p:cNvSpPr>
          <p:nvPr/>
        </p:nvSpPr>
        <p:spPr bwMode="auto">
          <a:xfrm>
            <a:off x="3149600" y="1573213"/>
            <a:ext cx="2462213" cy="822325"/>
          </a:xfrm>
          <a:prstGeom prst="rect">
            <a:avLst/>
          </a:prstGeom>
          <a:noFill/>
          <a:ln w="9525">
            <a:noFill/>
            <a:miter lim="800000"/>
            <a:headEnd/>
            <a:tailEnd/>
          </a:ln>
          <a:effectLst/>
        </p:spPr>
        <p:txBody>
          <a:bodyPr>
            <a:spAutoFit/>
          </a:bodyPr>
          <a:lstStyle/>
          <a:p>
            <a:pPr algn="ctr">
              <a:spcBef>
                <a:spcPct val="50000"/>
              </a:spcBef>
            </a:pPr>
            <a:r>
              <a:rPr lang="en-US" sz="2400"/>
              <a:t>không vứt rác xuống sông</a:t>
            </a:r>
          </a:p>
        </p:txBody>
      </p:sp>
      <p:sp>
        <p:nvSpPr>
          <p:cNvPr id="187404" name="Text Box 12"/>
          <p:cNvSpPr txBox="1">
            <a:spLocks noChangeArrowheads="1"/>
          </p:cNvSpPr>
          <p:nvPr/>
        </p:nvSpPr>
        <p:spPr bwMode="auto">
          <a:xfrm>
            <a:off x="5791200" y="2562225"/>
            <a:ext cx="2286000" cy="1555750"/>
          </a:xfrm>
          <a:prstGeom prst="rect">
            <a:avLst/>
          </a:prstGeom>
          <a:noFill/>
          <a:ln w="9525">
            <a:noFill/>
            <a:miter lim="800000"/>
            <a:headEnd/>
            <a:tailEnd/>
          </a:ln>
          <a:effectLst/>
        </p:spPr>
        <p:txBody>
          <a:bodyPr>
            <a:spAutoFit/>
          </a:bodyPr>
          <a:lstStyle/>
          <a:p>
            <a:pPr algn="ctr">
              <a:spcBef>
                <a:spcPct val="50000"/>
              </a:spcBef>
            </a:pPr>
            <a:r>
              <a:rPr lang="en-US" sz="9600">
                <a:latin typeface="Arial" charset="0"/>
              </a:rPr>
              <a:t>?</a:t>
            </a:r>
            <a:r>
              <a:rPr lang="en-US" sz="2400">
                <a:latin typeface="Arial" charset="0"/>
              </a:rPr>
              <a:t> </a:t>
            </a:r>
          </a:p>
        </p:txBody>
      </p:sp>
      <p:sp>
        <p:nvSpPr>
          <p:cNvPr id="187405" name="Oval 13"/>
          <p:cNvSpPr>
            <a:spLocks noChangeArrowheads="1"/>
          </p:cNvSpPr>
          <p:nvPr/>
        </p:nvSpPr>
        <p:spPr bwMode="auto">
          <a:xfrm>
            <a:off x="3338513" y="2425700"/>
            <a:ext cx="2381250" cy="2895600"/>
          </a:xfrm>
          <a:prstGeom prst="ellipse">
            <a:avLst/>
          </a:prstGeom>
          <a:solidFill>
            <a:srgbClr val="FCF842"/>
          </a:solidFill>
          <a:ln w="57150">
            <a:solidFill>
              <a:schemeClr val="tx1"/>
            </a:solidFill>
            <a:round/>
            <a:headEnd/>
            <a:tailEnd/>
          </a:ln>
          <a:effectLst/>
        </p:spPr>
        <p:txBody>
          <a:bodyPr wrap="none" anchor="ctr"/>
          <a:lstStyle/>
          <a:p>
            <a:pPr algn="ctr"/>
            <a:r>
              <a:rPr lang="en-US" sz="3200"/>
              <a:t> Biện pháp </a:t>
            </a:r>
          </a:p>
          <a:p>
            <a:pPr algn="ctr"/>
            <a:r>
              <a:rPr lang="en-US" sz="3200"/>
              <a:t>BV sông</a:t>
            </a:r>
          </a:p>
          <a:p>
            <a:pPr algn="ctr"/>
            <a:r>
              <a:rPr lang="en-US" sz="3200"/>
              <a:t> không</a:t>
            </a:r>
          </a:p>
          <a:p>
            <a:pPr algn="ctr"/>
            <a:r>
              <a:rPr lang="en-US" sz="3200"/>
              <a:t> ô nhiễm</a:t>
            </a:r>
          </a:p>
        </p:txBody>
      </p:sp>
      <p:sp>
        <p:nvSpPr>
          <p:cNvPr id="187407" name="WordArt 15"/>
          <p:cNvSpPr>
            <a:spLocks noChangeArrowheads="1" noChangeShapeType="1" noTextEdit="1"/>
          </p:cNvSpPr>
          <p:nvPr/>
        </p:nvSpPr>
        <p:spPr bwMode="auto">
          <a:xfrm>
            <a:off x="2520950" y="914400"/>
            <a:ext cx="4143375" cy="3810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sp>
        <p:nvSpPr>
          <p:cNvPr id="187408" name="Text Box 16"/>
          <p:cNvSpPr txBox="1">
            <a:spLocks noChangeArrowheads="1"/>
          </p:cNvSpPr>
          <p:nvPr/>
        </p:nvSpPr>
        <p:spPr bwMode="auto">
          <a:xfrm>
            <a:off x="5791200" y="2590800"/>
            <a:ext cx="2286000" cy="1555750"/>
          </a:xfrm>
          <a:prstGeom prst="rect">
            <a:avLst/>
          </a:prstGeom>
          <a:noFill/>
          <a:ln w="9525">
            <a:noFill/>
            <a:miter lim="800000"/>
            <a:headEnd/>
            <a:tailEnd/>
          </a:ln>
          <a:effectLst/>
        </p:spPr>
        <p:txBody>
          <a:bodyPr>
            <a:spAutoFit/>
          </a:bodyPr>
          <a:lstStyle/>
          <a:p>
            <a:pPr algn="ctr">
              <a:spcBef>
                <a:spcPct val="50000"/>
              </a:spcBef>
            </a:pPr>
            <a:r>
              <a:rPr lang="en-US" sz="9600">
                <a:latin typeface="Arial" charset="0"/>
              </a:rPr>
              <a:t>?</a:t>
            </a:r>
            <a:r>
              <a:rPr lang="en-US" sz="2400">
                <a:latin typeface="Arial" charset="0"/>
              </a:rPr>
              <a:t> </a:t>
            </a:r>
          </a:p>
        </p:txBody>
      </p:sp>
      <p:sp>
        <p:nvSpPr>
          <p:cNvPr id="187409" name="Text Box 17"/>
          <p:cNvSpPr txBox="1">
            <a:spLocks noChangeArrowheads="1"/>
          </p:cNvSpPr>
          <p:nvPr/>
        </p:nvSpPr>
        <p:spPr bwMode="auto">
          <a:xfrm>
            <a:off x="5410200" y="4191000"/>
            <a:ext cx="2286000" cy="1555750"/>
          </a:xfrm>
          <a:prstGeom prst="rect">
            <a:avLst/>
          </a:prstGeom>
          <a:noFill/>
          <a:ln w="9525">
            <a:noFill/>
            <a:miter lim="800000"/>
            <a:headEnd/>
            <a:tailEnd/>
          </a:ln>
          <a:effectLst/>
        </p:spPr>
        <p:txBody>
          <a:bodyPr>
            <a:spAutoFit/>
          </a:bodyPr>
          <a:lstStyle/>
          <a:p>
            <a:pPr algn="ctr">
              <a:spcBef>
                <a:spcPct val="50000"/>
              </a:spcBef>
            </a:pPr>
            <a:r>
              <a:rPr lang="en-US" sz="9600">
                <a:latin typeface="Arial" charset="0"/>
              </a:rPr>
              <a:t>?</a:t>
            </a:r>
            <a:r>
              <a:rPr lang="en-US" sz="2400">
                <a:latin typeface="Arial" charset="0"/>
              </a:rPr>
              <a:t> </a:t>
            </a:r>
          </a:p>
        </p:txBody>
      </p:sp>
      <p:sp>
        <p:nvSpPr>
          <p:cNvPr id="187410" name="Text Box 18"/>
          <p:cNvSpPr txBox="1">
            <a:spLocks noChangeArrowheads="1"/>
          </p:cNvSpPr>
          <p:nvPr/>
        </p:nvSpPr>
        <p:spPr bwMode="auto">
          <a:xfrm>
            <a:off x="1828800" y="4419600"/>
            <a:ext cx="2286000" cy="1555750"/>
          </a:xfrm>
          <a:prstGeom prst="rect">
            <a:avLst/>
          </a:prstGeom>
          <a:noFill/>
          <a:ln w="9525">
            <a:noFill/>
            <a:miter lim="800000"/>
            <a:headEnd/>
            <a:tailEnd/>
          </a:ln>
          <a:effectLst/>
        </p:spPr>
        <p:txBody>
          <a:bodyPr>
            <a:spAutoFit/>
          </a:bodyPr>
          <a:lstStyle/>
          <a:p>
            <a:pPr algn="ctr">
              <a:spcBef>
                <a:spcPct val="50000"/>
              </a:spcBef>
            </a:pPr>
            <a:r>
              <a:rPr lang="en-US" sz="9600">
                <a:latin typeface="Arial" charset="0"/>
              </a:rPr>
              <a:t>?</a:t>
            </a:r>
            <a:r>
              <a:rPr lang="en-US" sz="2400">
                <a:latin typeface="Arial" charset="0"/>
              </a:rPr>
              <a:t> </a:t>
            </a:r>
          </a:p>
        </p:txBody>
      </p:sp>
      <p:sp>
        <p:nvSpPr>
          <p:cNvPr id="187411" name="Text Box 19"/>
          <p:cNvSpPr txBox="1">
            <a:spLocks noChangeArrowheads="1"/>
          </p:cNvSpPr>
          <p:nvPr/>
        </p:nvSpPr>
        <p:spPr bwMode="auto">
          <a:xfrm>
            <a:off x="914400" y="2590800"/>
            <a:ext cx="2286000" cy="1555750"/>
          </a:xfrm>
          <a:prstGeom prst="rect">
            <a:avLst/>
          </a:prstGeom>
          <a:noFill/>
          <a:ln w="9525">
            <a:noFill/>
            <a:miter lim="800000"/>
            <a:headEnd/>
            <a:tailEnd/>
          </a:ln>
          <a:effectLst/>
        </p:spPr>
        <p:txBody>
          <a:bodyPr>
            <a:spAutoFit/>
          </a:bodyPr>
          <a:lstStyle/>
          <a:p>
            <a:pPr algn="ctr">
              <a:spcBef>
                <a:spcPct val="50000"/>
              </a:spcBef>
            </a:pPr>
            <a:r>
              <a:rPr lang="en-US" sz="9600">
                <a:latin typeface="Arial" charset="0"/>
              </a:rPr>
              <a:t>?</a:t>
            </a:r>
            <a:r>
              <a:rPr lang="en-US" sz="2400">
                <a:latin typeface="Arial"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48b7ddf6_10396111281837ac5fb"/>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6371" name="Text Box 3"/>
          <p:cNvSpPr txBox="1">
            <a:spLocks noChangeArrowheads="1"/>
          </p:cNvSpPr>
          <p:nvPr/>
        </p:nvSpPr>
        <p:spPr bwMode="auto">
          <a:xfrm>
            <a:off x="-28422600" y="2743200"/>
            <a:ext cx="40081200" cy="1006475"/>
          </a:xfrm>
          <a:prstGeom prst="rect">
            <a:avLst/>
          </a:prstGeom>
          <a:noFill/>
          <a:ln w="76200" cmpd="tri">
            <a:noFill/>
            <a:miter lim="800000"/>
            <a:headEnd/>
            <a:tailEnd/>
          </a:ln>
          <a:effectLst/>
        </p:spPr>
        <p:txBody>
          <a:bodyPr>
            <a:spAutoFit/>
          </a:bodyPr>
          <a:lstStyle/>
          <a:p>
            <a:pPr eaLnBrk="0" hangingPunct="0">
              <a:spcBef>
                <a:spcPct val="50000"/>
              </a:spcBef>
            </a:pPr>
            <a:r>
              <a:rPr lang="en-US" sz="6000">
                <a:solidFill>
                  <a:srgbClr val="0000FF"/>
                </a:solidFill>
              </a:rPr>
              <a:t>Cảm ơn quý thầy cô đã quan tâm theo dõi chúc quý thầy cô nhiều sức khỏe công tác tốt.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repeatCount="100000" fill="hold" grpId="0" nodeType="clickEffect">
                                  <p:stCondLst>
                                    <p:cond delay="0"/>
                                  </p:stCondLst>
                                  <p:childTnLst>
                                    <p:set>
                                      <p:cBhvr>
                                        <p:cTn id="6" dur="1" fill="hold">
                                          <p:stCondLst>
                                            <p:cond delay="0"/>
                                          </p:stCondLst>
                                        </p:cTn>
                                        <p:tgtEl>
                                          <p:spTgt spid="186371"/>
                                        </p:tgtEl>
                                        <p:attrNameLst>
                                          <p:attrName>style.visibility</p:attrName>
                                        </p:attrNameLst>
                                      </p:cBhvr>
                                      <p:to>
                                        <p:strVal val="visible"/>
                                      </p:to>
                                    </p:set>
                                    <p:anim calcmode="lin" valueType="num">
                                      <p:cBhvr additive="base">
                                        <p:cTn id="7" dur="20000" fill="hold"/>
                                        <p:tgtEl>
                                          <p:spTgt spid="186371"/>
                                        </p:tgtEl>
                                        <p:attrNameLst>
                                          <p:attrName>ppt_x</p:attrName>
                                        </p:attrNameLst>
                                      </p:cBhvr>
                                      <p:tavLst>
                                        <p:tav tm="0">
                                          <p:val>
                                            <p:strVal val="1+#ppt_w/2"/>
                                          </p:val>
                                        </p:tav>
                                        <p:tav tm="100000">
                                          <p:val>
                                            <p:strVal val="#ppt_x"/>
                                          </p:val>
                                        </p:tav>
                                      </p:tavLst>
                                    </p:anim>
                                    <p:anim calcmode="lin" valueType="num">
                                      <p:cBhvr additive="base">
                                        <p:cTn id="8" dur="20000" fill="hold"/>
                                        <p:tgtEl>
                                          <p:spTgt spid="1863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8" name="Rectangle 158"/>
          <p:cNvSpPr>
            <a:spLocks noChangeArrowheads="1"/>
          </p:cNvSpPr>
          <p:nvPr/>
        </p:nvSpPr>
        <p:spPr bwMode="auto">
          <a:xfrm>
            <a:off x="304800" y="457200"/>
            <a:ext cx="1447800" cy="762000"/>
          </a:xfrm>
          <a:prstGeom prst="rect">
            <a:avLst/>
          </a:prstGeom>
          <a:solidFill>
            <a:srgbClr val="FFFF00"/>
          </a:solidFill>
          <a:ln w="9525">
            <a:solidFill>
              <a:schemeClr val="tx1"/>
            </a:solidFill>
            <a:miter lim="800000"/>
            <a:headEnd/>
            <a:tailEnd/>
          </a:ln>
          <a:effectLst/>
        </p:spPr>
        <p:txBody>
          <a:bodyPr wrap="none" anchor="ctr"/>
          <a:lstStyle/>
          <a:p>
            <a:pPr algn="ctr" eaLnBrk="0" hangingPunct="0"/>
            <a:r>
              <a:rPr lang="en-US" sz="3200"/>
              <a:t>Bắt đầu</a:t>
            </a:r>
          </a:p>
        </p:txBody>
      </p:sp>
      <p:sp>
        <p:nvSpPr>
          <p:cNvPr id="184479" name="Text Box 159"/>
          <p:cNvSpPr txBox="1">
            <a:spLocks noChangeArrowheads="1"/>
          </p:cNvSpPr>
          <p:nvPr/>
        </p:nvSpPr>
        <p:spPr bwMode="auto">
          <a:xfrm>
            <a:off x="6705600" y="76200"/>
            <a:ext cx="2590800" cy="1473200"/>
          </a:xfrm>
          <a:prstGeom prst="rect">
            <a:avLst/>
          </a:prstGeom>
          <a:solidFill>
            <a:schemeClr val="bg1"/>
          </a:solidFill>
          <a:ln w="9525">
            <a:solidFill>
              <a:schemeClr val="bg1"/>
            </a:solidFill>
            <a:miter lim="800000"/>
            <a:headEnd/>
            <a:tailEnd/>
          </a:ln>
          <a:effectLst/>
        </p:spPr>
        <p:txBody>
          <a:bodyPr>
            <a:spAutoFit/>
          </a:bodyPr>
          <a:lstStyle/>
          <a:p>
            <a:pPr algn="ctr" eaLnBrk="0" hangingPunct="0">
              <a:spcBef>
                <a:spcPct val="50000"/>
              </a:spcBef>
            </a:pPr>
            <a:r>
              <a:rPr lang="en-US" sz="3600"/>
              <a:t>Hết giờ!!! </a:t>
            </a:r>
            <a:r>
              <a:rPr lang="en-US" sz="5400">
                <a:sym typeface="Wingdings" pitchFamily="2" charset="2"/>
              </a:rPr>
              <a:t></a:t>
            </a:r>
          </a:p>
        </p:txBody>
      </p:sp>
      <p:sp>
        <p:nvSpPr>
          <p:cNvPr id="184480" name="Text Box 160"/>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01</a:t>
            </a:r>
          </a:p>
        </p:txBody>
      </p:sp>
      <p:sp>
        <p:nvSpPr>
          <p:cNvPr id="184481" name="Text Box 161"/>
          <p:cNvSpPr txBox="1">
            <a:spLocks noChangeArrowheads="1"/>
          </p:cNvSpPr>
          <p:nvPr/>
        </p:nvSpPr>
        <p:spPr bwMode="auto">
          <a:xfrm>
            <a:off x="7772400" y="173038"/>
            <a:ext cx="1143000" cy="1198562"/>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02</a:t>
            </a:r>
          </a:p>
        </p:txBody>
      </p:sp>
      <p:sp>
        <p:nvSpPr>
          <p:cNvPr id="184482" name="Text Box 162"/>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03</a:t>
            </a:r>
          </a:p>
        </p:txBody>
      </p:sp>
      <p:sp>
        <p:nvSpPr>
          <p:cNvPr id="184483" name="Text Box 163"/>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04</a:t>
            </a:r>
          </a:p>
        </p:txBody>
      </p:sp>
      <p:sp>
        <p:nvSpPr>
          <p:cNvPr id="184484" name="Text Box 164"/>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05</a:t>
            </a:r>
          </a:p>
        </p:txBody>
      </p:sp>
      <p:sp>
        <p:nvSpPr>
          <p:cNvPr id="184485" name="Text Box 165"/>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06</a:t>
            </a:r>
          </a:p>
        </p:txBody>
      </p:sp>
      <p:sp>
        <p:nvSpPr>
          <p:cNvPr id="184486" name="Text Box 166"/>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07</a:t>
            </a:r>
          </a:p>
        </p:txBody>
      </p:sp>
      <p:sp>
        <p:nvSpPr>
          <p:cNvPr id="184487" name="Text Box 167"/>
          <p:cNvSpPr txBox="1">
            <a:spLocks noChangeArrowheads="1"/>
          </p:cNvSpPr>
          <p:nvPr/>
        </p:nvSpPr>
        <p:spPr bwMode="auto">
          <a:xfrm>
            <a:off x="7772400" y="173038"/>
            <a:ext cx="1143000" cy="1198562"/>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08</a:t>
            </a:r>
          </a:p>
        </p:txBody>
      </p:sp>
      <p:sp>
        <p:nvSpPr>
          <p:cNvPr id="184488" name="Text Box 168"/>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09</a:t>
            </a:r>
          </a:p>
        </p:txBody>
      </p:sp>
      <p:sp>
        <p:nvSpPr>
          <p:cNvPr id="184489" name="Text Box 169"/>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10</a:t>
            </a:r>
          </a:p>
        </p:txBody>
      </p:sp>
      <p:sp>
        <p:nvSpPr>
          <p:cNvPr id="184490" name="Text Box 170"/>
          <p:cNvSpPr txBox="1">
            <a:spLocks noChangeArrowheads="1"/>
          </p:cNvSpPr>
          <p:nvPr/>
        </p:nvSpPr>
        <p:spPr bwMode="auto">
          <a:xfrm>
            <a:off x="7772400" y="173038"/>
            <a:ext cx="1143000" cy="1198562"/>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11</a:t>
            </a:r>
          </a:p>
        </p:txBody>
      </p:sp>
      <p:sp>
        <p:nvSpPr>
          <p:cNvPr id="184491" name="Text Box 171"/>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12</a:t>
            </a:r>
          </a:p>
        </p:txBody>
      </p:sp>
      <p:sp>
        <p:nvSpPr>
          <p:cNvPr id="184492" name="Text Box 172"/>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13</a:t>
            </a:r>
          </a:p>
        </p:txBody>
      </p:sp>
      <p:sp>
        <p:nvSpPr>
          <p:cNvPr id="184493" name="Text Box 173"/>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14</a:t>
            </a:r>
          </a:p>
        </p:txBody>
      </p:sp>
      <p:sp>
        <p:nvSpPr>
          <p:cNvPr id="184494" name="Text Box 174"/>
          <p:cNvSpPr txBox="1">
            <a:spLocks noChangeArrowheads="1"/>
          </p:cNvSpPr>
          <p:nvPr/>
        </p:nvSpPr>
        <p:spPr bwMode="auto">
          <a:xfrm>
            <a:off x="7772400" y="180975"/>
            <a:ext cx="1143000" cy="1198563"/>
          </a:xfrm>
          <a:prstGeom prst="rect">
            <a:avLst/>
          </a:prstGeom>
          <a:solidFill>
            <a:schemeClr val="bg1"/>
          </a:solidFill>
          <a:ln w="9525">
            <a:solidFill>
              <a:schemeClr val="tx2"/>
            </a:solidFill>
            <a:miter lim="800000"/>
            <a:headEnd/>
            <a:tailEnd/>
          </a:ln>
          <a:effectLst/>
        </p:spPr>
        <p:txBody>
          <a:bodyPr>
            <a:spAutoFit/>
          </a:bodyPr>
          <a:lstStyle/>
          <a:p>
            <a:pPr eaLnBrk="0" hangingPunct="0">
              <a:spcBef>
                <a:spcPct val="50000"/>
              </a:spcBef>
            </a:pPr>
            <a:r>
              <a:rPr lang="en-US" sz="7200"/>
              <a:t>15</a:t>
            </a:r>
          </a:p>
        </p:txBody>
      </p:sp>
      <p:sp>
        <p:nvSpPr>
          <p:cNvPr id="184504" name="Rectangle 184" descr="hinhf2"/>
          <p:cNvSpPr>
            <a:spLocks noChangeArrowheads="1"/>
          </p:cNvSpPr>
          <p:nvPr/>
        </p:nvSpPr>
        <p:spPr bwMode="auto">
          <a:xfrm>
            <a:off x="1066800" y="1998663"/>
            <a:ext cx="609600" cy="439737"/>
          </a:xfrm>
          <a:prstGeom prst="rect">
            <a:avLst/>
          </a:prstGeom>
          <a:blipFill dpi="0" rotWithShape="1">
            <a:blip r:embed="rId4" cstate="print"/>
            <a:srcRect/>
            <a:stretch>
              <a:fillRect/>
            </a:stretch>
          </a:blipFill>
          <a:ln w="9525">
            <a:solidFill>
              <a:schemeClr val="tx1"/>
            </a:solidFill>
            <a:miter lim="800000"/>
            <a:headEnd/>
            <a:tailEnd/>
          </a:ln>
          <a:effectLst/>
        </p:spPr>
        <p:txBody>
          <a:bodyPr wrap="none" anchor="ctr"/>
          <a:lstStyle/>
          <a:p>
            <a:pPr algn="ctr"/>
            <a:endParaRPr lang="en-US">
              <a:solidFill>
                <a:srgbClr val="0000FF"/>
              </a:solidFill>
            </a:endParaRPr>
          </a:p>
        </p:txBody>
      </p:sp>
      <p:grpSp>
        <p:nvGrpSpPr>
          <p:cNvPr id="184505" name="Group 185"/>
          <p:cNvGrpSpPr>
            <a:grpSpLocks/>
          </p:cNvGrpSpPr>
          <p:nvPr/>
        </p:nvGrpSpPr>
        <p:grpSpPr bwMode="auto">
          <a:xfrm>
            <a:off x="4267200" y="1905000"/>
            <a:ext cx="609600" cy="3509963"/>
            <a:chOff x="2688" y="1200"/>
            <a:chExt cx="384" cy="2211"/>
          </a:xfrm>
        </p:grpSpPr>
        <p:sp>
          <p:nvSpPr>
            <p:cNvPr id="184506" name="Rectangle 186"/>
            <p:cNvSpPr>
              <a:spLocks noChangeArrowheads="1"/>
            </p:cNvSpPr>
            <p:nvPr/>
          </p:nvSpPr>
          <p:spPr bwMode="auto">
            <a:xfrm>
              <a:off x="2688" y="1200"/>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N</a:t>
              </a:r>
            </a:p>
          </p:txBody>
        </p:sp>
        <p:sp>
          <p:nvSpPr>
            <p:cNvPr id="184507" name="Rectangle 187"/>
            <p:cNvSpPr>
              <a:spLocks noChangeArrowheads="1"/>
            </p:cNvSpPr>
            <p:nvPr/>
          </p:nvSpPr>
          <p:spPr bwMode="auto">
            <a:xfrm>
              <a:off x="2688" y="1476"/>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Ư</a:t>
              </a:r>
            </a:p>
          </p:txBody>
        </p:sp>
        <p:sp>
          <p:nvSpPr>
            <p:cNvPr id="184508" name="Rectangle 188"/>
            <p:cNvSpPr>
              <a:spLocks noChangeArrowheads="1"/>
            </p:cNvSpPr>
            <p:nvPr/>
          </p:nvSpPr>
          <p:spPr bwMode="auto">
            <a:xfrm>
              <a:off x="2688" y="1752"/>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Ớ</a:t>
              </a:r>
            </a:p>
          </p:txBody>
        </p:sp>
        <p:sp>
          <p:nvSpPr>
            <p:cNvPr id="184509" name="Rectangle 189"/>
            <p:cNvSpPr>
              <a:spLocks noChangeArrowheads="1"/>
            </p:cNvSpPr>
            <p:nvPr/>
          </p:nvSpPr>
          <p:spPr bwMode="auto">
            <a:xfrm>
              <a:off x="2688" y="2028"/>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C</a:t>
              </a:r>
            </a:p>
          </p:txBody>
        </p:sp>
        <p:sp>
          <p:nvSpPr>
            <p:cNvPr id="184510" name="Rectangle 190"/>
            <p:cNvSpPr>
              <a:spLocks noChangeArrowheads="1"/>
            </p:cNvSpPr>
            <p:nvPr/>
          </p:nvSpPr>
          <p:spPr bwMode="auto">
            <a:xfrm>
              <a:off x="2688" y="2305"/>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S</a:t>
              </a:r>
            </a:p>
          </p:txBody>
        </p:sp>
        <p:sp>
          <p:nvSpPr>
            <p:cNvPr id="184511" name="Rectangle 191"/>
            <p:cNvSpPr>
              <a:spLocks noChangeArrowheads="1"/>
            </p:cNvSpPr>
            <p:nvPr/>
          </p:nvSpPr>
          <p:spPr bwMode="auto">
            <a:xfrm>
              <a:off x="2688" y="2582"/>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Ạ</a:t>
              </a:r>
            </a:p>
          </p:txBody>
        </p:sp>
        <p:sp>
          <p:nvSpPr>
            <p:cNvPr id="184512" name="Rectangle 192"/>
            <p:cNvSpPr>
              <a:spLocks noChangeArrowheads="1"/>
            </p:cNvSpPr>
            <p:nvPr/>
          </p:nvSpPr>
          <p:spPr bwMode="auto">
            <a:xfrm>
              <a:off x="2688" y="2858"/>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C</a:t>
              </a:r>
            </a:p>
          </p:txBody>
        </p:sp>
        <p:sp>
          <p:nvSpPr>
            <p:cNvPr id="184513" name="Rectangle 193"/>
            <p:cNvSpPr>
              <a:spLocks noChangeArrowheads="1"/>
            </p:cNvSpPr>
            <p:nvPr/>
          </p:nvSpPr>
          <p:spPr bwMode="auto">
            <a:xfrm>
              <a:off x="2688" y="3134"/>
              <a:ext cx="384" cy="277"/>
            </a:xfrm>
            <a:prstGeom prst="rect">
              <a:avLst/>
            </a:prstGeom>
            <a:solidFill>
              <a:srgbClr val="00FF00"/>
            </a:solidFill>
            <a:ln w="9525">
              <a:solidFill>
                <a:schemeClr val="tx1"/>
              </a:solidFill>
              <a:miter lim="800000"/>
              <a:headEnd/>
              <a:tailEnd/>
            </a:ln>
            <a:effectLst/>
          </p:spPr>
          <p:txBody>
            <a:bodyPr wrap="none" anchor="ctr"/>
            <a:lstStyle/>
            <a:p>
              <a:pPr algn="ctr"/>
              <a:r>
                <a:rPr lang="en-US">
                  <a:solidFill>
                    <a:srgbClr val="FF3300"/>
                  </a:solidFill>
                </a:rPr>
                <a:t>H</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478"/>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1000"/>
                                        <p:tgtEl>
                                          <p:spTgt spid="184494"/>
                                        </p:tgtEl>
                                      </p:cBhvr>
                                    </p:animEffect>
                                    <p:set>
                                      <p:cBhvr>
                                        <p:cTn id="7" dur="1" fill="hold">
                                          <p:stCondLst>
                                            <p:cond delay="999"/>
                                          </p:stCondLst>
                                        </p:cTn>
                                        <p:tgtEl>
                                          <p:spTgt spid="18449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500"/>
                                        <p:tgtEl>
                                          <p:spTgt spid="184493"/>
                                        </p:tgtEl>
                                      </p:cBhvr>
                                    </p:animEffect>
                                    <p:set>
                                      <p:cBhvr>
                                        <p:cTn id="11" dur="1" fill="hold">
                                          <p:stCondLst>
                                            <p:cond delay="499"/>
                                          </p:stCondLst>
                                        </p:cTn>
                                        <p:tgtEl>
                                          <p:spTgt spid="184493"/>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1500"/>
                            </p:stCondLst>
                            <p:childTnLst>
                              <p:par>
                                <p:cTn id="13" presetID="10" presetClass="exit" presetSubtype="0" fill="hold" grpId="0" nodeType="afterEffect">
                                  <p:stCondLst>
                                    <p:cond delay="0"/>
                                  </p:stCondLst>
                                  <p:childTnLst>
                                    <p:animEffect transition="out" filter="fade">
                                      <p:cBhvr>
                                        <p:cTn id="14" dur="1000"/>
                                        <p:tgtEl>
                                          <p:spTgt spid="184492"/>
                                        </p:tgtEl>
                                      </p:cBhvr>
                                    </p:animEffect>
                                    <p:set>
                                      <p:cBhvr>
                                        <p:cTn id="15" dur="1" fill="hold">
                                          <p:stCondLst>
                                            <p:cond delay="999"/>
                                          </p:stCondLst>
                                        </p:cTn>
                                        <p:tgtEl>
                                          <p:spTgt spid="184492"/>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2500"/>
                            </p:stCondLst>
                            <p:childTnLst>
                              <p:par>
                                <p:cTn id="17" presetID="10" presetClass="exit" presetSubtype="0" fill="hold" grpId="0" nodeType="afterEffect">
                                  <p:stCondLst>
                                    <p:cond delay="0"/>
                                  </p:stCondLst>
                                  <p:childTnLst>
                                    <p:animEffect transition="out" filter="fade">
                                      <p:cBhvr>
                                        <p:cTn id="18" dur="1000"/>
                                        <p:tgtEl>
                                          <p:spTgt spid="184491"/>
                                        </p:tgtEl>
                                      </p:cBhvr>
                                    </p:animEffect>
                                    <p:set>
                                      <p:cBhvr>
                                        <p:cTn id="19" dur="1" fill="hold">
                                          <p:stCondLst>
                                            <p:cond delay="999"/>
                                          </p:stCondLst>
                                        </p:cTn>
                                        <p:tgtEl>
                                          <p:spTgt spid="18449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500"/>
                            </p:stCondLst>
                            <p:childTnLst>
                              <p:par>
                                <p:cTn id="21" presetID="10" presetClass="exit" presetSubtype="0" fill="hold" grpId="0" nodeType="afterEffect">
                                  <p:stCondLst>
                                    <p:cond delay="0"/>
                                  </p:stCondLst>
                                  <p:childTnLst>
                                    <p:animEffect transition="out" filter="fade">
                                      <p:cBhvr>
                                        <p:cTn id="22" dur="1000"/>
                                        <p:tgtEl>
                                          <p:spTgt spid="184490"/>
                                        </p:tgtEl>
                                      </p:cBhvr>
                                    </p:animEffect>
                                    <p:set>
                                      <p:cBhvr>
                                        <p:cTn id="23" dur="1" fill="hold">
                                          <p:stCondLst>
                                            <p:cond delay="999"/>
                                          </p:stCondLst>
                                        </p:cTn>
                                        <p:tgtEl>
                                          <p:spTgt spid="18449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500"/>
                            </p:stCondLst>
                            <p:childTnLst>
                              <p:par>
                                <p:cTn id="25" presetID="10" presetClass="exit" presetSubtype="0" fill="hold" grpId="0" nodeType="afterEffect">
                                  <p:stCondLst>
                                    <p:cond delay="0"/>
                                  </p:stCondLst>
                                  <p:childTnLst>
                                    <p:animEffect transition="out" filter="fade">
                                      <p:cBhvr>
                                        <p:cTn id="26" dur="1000"/>
                                        <p:tgtEl>
                                          <p:spTgt spid="184489"/>
                                        </p:tgtEl>
                                      </p:cBhvr>
                                    </p:animEffect>
                                    <p:set>
                                      <p:cBhvr>
                                        <p:cTn id="27" dur="1" fill="hold">
                                          <p:stCondLst>
                                            <p:cond delay="999"/>
                                          </p:stCondLst>
                                        </p:cTn>
                                        <p:tgtEl>
                                          <p:spTgt spid="18448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5500"/>
                            </p:stCondLst>
                            <p:childTnLst>
                              <p:par>
                                <p:cTn id="29" presetID="10" presetClass="exit" presetSubtype="0" fill="hold" grpId="0" nodeType="afterEffect">
                                  <p:stCondLst>
                                    <p:cond delay="0"/>
                                  </p:stCondLst>
                                  <p:childTnLst>
                                    <p:animEffect transition="out" filter="fade">
                                      <p:cBhvr>
                                        <p:cTn id="30" dur="1000"/>
                                        <p:tgtEl>
                                          <p:spTgt spid="184488"/>
                                        </p:tgtEl>
                                      </p:cBhvr>
                                    </p:animEffect>
                                    <p:set>
                                      <p:cBhvr>
                                        <p:cTn id="31" dur="1" fill="hold">
                                          <p:stCondLst>
                                            <p:cond delay="999"/>
                                          </p:stCondLst>
                                        </p:cTn>
                                        <p:tgtEl>
                                          <p:spTgt spid="18448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6500"/>
                            </p:stCondLst>
                            <p:childTnLst>
                              <p:par>
                                <p:cTn id="33" presetID="10" presetClass="exit" presetSubtype="0" fill="hold" grpId="0" nodeType="afterEffect">
                                  <p:stCondLst>
                                    <p:cond delay="0"/>
                                  </p:stCondLst>
                                  <p:childTnLst>
                                    <p:animEffect transition="out" filter="fade">
                                      <p:cBhvr>
                                        <p:cTn id="34" dur="1000"/>
                                        <p:tgtEl>
                                          <p:spTgt spid="184487"/>
                                        </p:tgtEl>
                                      </p:cBhvr>
                                    </p:animEffect>
                                    <p:set>
                                      <p:cBhvr>
                                        <p:cTn id="35" dur="1" fill="hold">
                                          <p:stCondLst>
                                            <p:cond delay="999"/>
                                          </p:stCondLst>
                                        </p:cTn>
                                        <p:tgtEl>
                                          <p:spTgt spid="18448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7500"/>
                            </p:stCondLst>
                            <p:childTnLst>
                              <p:par>
                                <p:cTn id="37" presetID="10" presetClass="exit" presetSubtype="0" fill="hold" grpId="0" nodeType="afterEffect">
                                  <p:stCondLst>
                                    <p:cond delay="0"/>
                                  </p:stCondLst>
                                  <p:childTnLst>
                                    <p:animEffect transition="out" filter="fade">
                                      <p:cBhvr>
                                        <p:cTn id="38" dur="1000"/>
                                        <p:tgtEl>
                                          <p:spTgt spid="184486"/>
                                        </p:tgtEl>
                                      </p:cBhvr>
                                    </p:animEffect>
                                    <p:set>
                                      <p:cBhvr>
                                        <p:cTn id="39" dur="1" fill="hold">
                                          <p:stCondLst>
                                            <p:cond delay="999"/>
                                          </p:stCondLst>
                                        </p:cTn>
                                        <p:tgtEl>
                                          <p:spTgt spid="18448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8500"/>
                            </p:stCondLst>
                            <p:childTnLst>
                              <p:par>
                                <p:cTn id="41" presetID="10" presetClass="exit" presetSubtype="0" fill="hold" grpId="0" nodeType="afterEffect">
                                  <p:stCondLst>
                                    <p:cond delay="0"/>
                                  </p:stCondLst>
                                  <p:childTnLst>
                                    <p:animEffect transition="out" filter="fade">
                                      <p:cBhvr>
                                        <p:cTn id="42" dur="1000"/>
                                        <p:tgtEl>
                                          <p:spTgt spid="184485"/>
                                        </p:tgtEl>
                                      </p:cBhvr>
                                    </p:animEffect>
                                    <p:set>
                                      <p:cBhvr>
                                        <p:cTn id="43" dur="1" fill="hold">
                                          <p:stCondLst>
                                            <p:cond delay="999"/>
                                          </p:stCondLst>
                                        </p:cTn>
                                        <p:tgtEl>
                                          <p:spTgt spid="18448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9500"/>
                            </p:stCondLst>
                            <p:childTnLst>
                              <p:par>
                                <p:cTn id="45" presetID="10" presetClass="exit" presetSubtype="0" fill="hold" grpId="0" nodeType="afterEffect">
                                  <p:stCondLst>
                                    <p:cond delay="0"/>
                                  </p:stCondLst>
                                  <p:childTnLst>
                                    <p:animEffect transition="out" filter="fade">
                                      <p:cBhvr>
                                        <p:cTn id="46" dur="1000"/>
                                        <p:tgtEl>
                                          <p:spTgt spid="184484"/>
                                        </p:tgtEl>
                                      </p:cBhvr>
                                    </p:animEffect>
                                    <p:set>
                                      <p:cBhvr>
                                        <p:cTn id="47" dur="1" fill="hold">
                                          <p:stCondLst>
                                            <p:cond delay="999"/>
                                          </p:stCondLst>
                                        </p:cTn>
                                        <p:tgtEl>
                                          <p:spTgt spid="18448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0500"/>
                            </p:stCondLst>
                            <p:childTnLst>
                              <p:par>
                                <p:cTn id="49" presetID="10" presetClass="exit" presetSubtype="0" fill="hold" grpId="0" nodeType="afterEffect">
                                  <p:stCondLst>
                                    <p:cond delay="0"/>
                                  </p:stCondLst>
                                  <p:childTnLst>
                                    <p:animEffect transition="out" filter="fade">
                                      <p:cBhvr>
                                        <p:cTn id="50" dur="1000"/>
                                        <p:tgtEl>
                                          <p:spTgt spid="184483"/>
                                        </p:tgtEl>
                                      </p:cBhvr>
                                    </p:animEffect>
                                    <p:set>
                                      <p:cBhvr>
                                        <p:cTn id="51" dur="1" fill="hold">
                                          <p:stCondLst>
                                            <p:cond delay="999"/>
                                          </p:stCondLst>
                                        </p:cTn>
                                        <p:tgtEl>
                                          <p:spTgt spid="184483"/>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1500"/>
                            </p:stCondLst>
                            <p:childTnLst>
                              <p:par>
                                <p:cTn id="53" presetID="10" presetClass="exit" presetSubtype="0" fill="hold" grpId="0" nodeType="afterEffect">
                                  <p:stCondLst>
                                    <p:cond delay="0"/>
                                  </p:stCondLst>
                                  <p:childTnLst>
                                    <p:animEffect transition="out" filter="fade">
                                      <p:cBhvr>
                                        <p:cTn id="54" dur="1000"/>
                                        <p:tgtEl>
                                          <p:spTgt spid="184482"/>
                                        </p:tgtEl>
                                      </p:cBhvr>
                                    </p:animEffect>
                                    <p:set>
                                      <p:cBhvr>
                                        <p:cTn id="55" dur="1" fill="hold">
                                          <p:stCondLst>
                                            <p:cond delay="999"/>
                                          </p:stCondLst>
                                        </p:cTn>
                                        <p:tgtEl>
                                          <p:spTgt spid="184482"/>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2500"/>
                            </p:stCondLst>
                            <p:childTnLst>
                              <p:par>
                                <p:cTn id="57" presetID="10" presetClass="exit" presetSubtype="0" fill="hold" grpId="0" nodeType="afterEffect">
                                  <p:stCondLst>
                                    <p:cond delay="0"/>
                                  </p:stCondLst>
                                  <p:childTnLst>
                                    <p:animEffect transition="out" filter="fade">
                                      <p:cBhvr>
                                        <p:cTn id="58" dur="1000"/>
                                        <p:tgtEl>
                                          <p:spTgt spid="184481"/>
                                        </p:tgtEl>
                                      </p:cBhvr>
                                    </p:animEffect>
                                    <p:set>
                                      <p:cBhvr>
                                        <p:cTn id="59" dur="1" fill="hold">
                                          <p:stCondLst>
                                            <p:cond delay="999"/>
                                          </p:stCondLst>
                                        </p:cTn>
                                        <p:tgtEl>
                                          <p:spTgt spid="18448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3500"/>
                            </p:stCondLst>
                            <p:childTnLst>
                              <p:par>
                                <p:cTn id="61" presetID="10" presetClass="exit" presetSubtype="0" fill="hold" grpId="0" nodeType="afterEffect">
                                  <p:stCondLst>
                                    <p:cond delay="0"/>
                                  </p:stCondLst>
                                  <p:childTnLst>
                                    <p:animEffect transition="out" filter="fade">
                                      <p:cBhvr>
                                        <p:cTn id="62" dur="500"/>
                                        <p:tgtEl>
                                          <p:spTgt spid="184480"/>
                                        </p:tgtEl>
                                      </p:cBhvr>
                                    </p:animEffect>
                                    <p:set>
                                      <p:cBhvr>
                                        <p:cTn id="63" dur="1" fill="hold">
                                          <p:stCondLst>
                                            <p:cond delay="499"/>
                                          </p:stCondLst>
                                        </p:cTn>
                                        <p:tgtEl>
                                          <p:spTgt spid="18448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4000"/>
                            </p:stCondLst>
                            <p:childTnLst>
                              <p:par>
                                <p:cTn id="65" presetID="23" presetClass="entr" presetSubtype="16" repeatCount="3000" fill="hold" grpId="0" nodeType="afterEffect">
                                  <p:stCondLst>
                                    <p:cond delay="0"/>
                                  </p:stCondLst>
                                  <p:childTnLst>
                                    <p:set>
                                      <p:cBhvr>
                                        <p:cTn id="66" dur="1" fill="hold">
                                          <p:stCondLst>
                                            <p:cond delay="0"/>
                                          </p:stCondLst>
                                        </p:cTn>
                                        <p:tgtEl>
                                          <p:spTgt spid="184479"/>
                                        </p:tgtEl>
                                        <p:attrNameLst>
                                          <p:attrName>style.visibility</p:attrName>
                                        </p:attrNameLst>
                                      </p:cBhvr>
                                      <p:to>
                                        <p:strVal val="visible"/>
                                      </p:to>
                                    </p:set>
                                    <p:anim calcmode="lin" valueType="num">
                                      <p:cBhvr>
                                        <p:cTn id="67" dur="500" fill="hold"/>
                                        <p:tgtEl>
                                          <p:spTgt spid="184479"/>
                                        </p:tgtEl>
                                        <p:attrNameLst>
                                          <p:attrName>ppt_w</p:attrName>
                                        </p:attrNameLst>
                                      </p:cBhvr>
                                      <p:tavLst>
                                        <p:tav tm="0">
                                          <p:val>
                                            <p:fltVal val="0"/>
                                          </p:val>
                                        </p:tav>
                                        <p:tav tm="100000">
                                          <p:val>
                                            <p:strVal val="#ppt_w"/>
                                          </p:val>
                                        </p:tav>
                                      </p:tavLst>
                                    </p:anim>
                                    <p:anim calcmode="lin" valueType="num">
                                      <p:cBhvr>
                                        <p:cTn id="68" dur="500" fill="hold"/>
                                        <p:tgtEl>
                                          <p:spTgt spid="1844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par>
                          <p:cTn id="69" fill="hold">
                            <p:stCondLst>
                              <p:cond delay="15500"/>
                            </p:stCondLst>
                            <p:childTnLst>
                              <p:par>
                                <p:cTn id="70" presetID="22" presetClass="exit" presetSubtype="4" fill="hold" grpId="1" nodeType="afterEffect">
                                  <p:stCondLst>
                                    <p:cond delay="3000"/>
                                  </p:stCondLst>
                                  <p:childTnLst>
                                    <p:animEffect transition="out" filter="wipe(down)">
                                      <p:cBhvr>
                                        <p:cTn id="71" dur="500"/>
                                        <p:tgtEl>
                                          <p:spTgt spid="184479"/>
                                        </p:tgtEl>
                                      </p:cBhvr>
                                    </p:animEffect>
                                    <p:set>
                                      <p:cBhvr>
                                        <p:cTn id="72" dur="1" fill="hold">
                                          <p:stCondLst>
                                            <p:cond delay="499"/>
                                          </p:stCondLst>
                                        </p:cTn>
                                        <p:tgtEl>
                                          <p:spTgt spid="184479"/>
                                        </p:tgtEl>
                                        <p:attrNameLst>
                                          <p:attrName>style.visibility</p:attrName>
                                        </p:attrNameLst>
                                      </p:cBhvr>
                                      <p:to>
                                        <p:strVal val="hidden"/>
                                      </p:to>
                                    </p:set>
                                  </p:childTnLst>
                                </p:cTn>
                              </p:par>
                            </p:childTnLst>
                          </p:cTn>
                        </p:par>
                      </p:childTnLst>
                    </p:cTn>
                  </p:par>
                </p:childTnLst>
              </p:cTn>
              <p:nextCondLst>
                <p:cond evt="onClick" delay="0">
                  <p:tgtEl>
                    <p:spTgt spid="184478"/>
                  </p:tgtEl>
                </p:cond>
              </p:nextCondLst>
            </p:seq>
          </p:childTnLst>
        </p:cTn>
      </p:par>
    </p:tnLst>
    <p:bldLst>
      <p:bldP spid="184479" grpId="0" animBg="1"/>
      <p:bldP spid="184479" grpId="1" animBg="1"/>
      <p:bldP spid="184480" grpId="0" animBg="1"/>
      <p:bldP spid="184481" grpId="0" animBg="1"/>
      <p:bldP spid="184482" grpId="0" animBg="1"/>
      <p:bldP spid="184483" grpId="0" animBg="1"/>
      <p:bldP spid="184484" grpId="0" animBg="1"/>
      <p:bldP spid="184485" grpId="0" animBg="1"/>
      <p:bldP spid="184486" grpId="0" animBg="1"/>
      <p:bldP spid="184487" grpId="0" animBg="1"/>
      <p:bldP spid="184488" grpId="0" animBg="1"/>
      <p:bldP spid="184489" grpId="0" animBg="1"/>
      <p:bldP spid="184490" grpId="0" animBg="1"/>
      <p:bldP spid="184491" grpId="0" animBg="1"/>
      <p:bldP spid="184492" grpId="0" animBg="1"/>
      <p:bldP spid="184493" grpId="0" animBg="1"/>
      <p:bldP spid="1844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264" name="Group 40"/>
          <p:cNvGrpSpPr>
            <a:grpSpLocks/>
          </p:cNvGrpSpPr>
          <p:nvPr/>
        </p:nvGrpSpPr>
        <p:grpSpPr bwMode="auto">
          <a:xfrm>
            <a:off x="914400" y="1143000"/>
            <a:ext cx="3162300" cy="2311400"/>
            <a:chOff x="576" y="720"/>
            <a:chExt cx="1992" cy="1456"/>
          </a:xfrm>
        </p:grpSpPr>
        <p:pic>
          <p:nvPicPr>
            <p:cNvPr id="180246" name="Picture 22"/>
            <p:cNvPicPr>
              <a:picLocks noChangeAspect="1" noChangeArrowheads="1"/>
            </p:cNvPicPr>
            <p:nvPr/>
          </p:nvPicPr>
          <p:blipFill>
            <a:blip r:embed="rId4" cstate="print"/>
            <a:srcRect/>
            <a:stretch>
              <a:fillRect/>
            </a:stretch>
          </p:blipFill>
          <p:spPr bwMode="auto">
            <a:xfrm>
              <a:off x="576" y="720"/>
              <a:ext cx="1992" cy="1456"/>
            </a:xfrm>
            <a:prstGeom prst="rect">
              <a:avLst/>
            </a:prstGeom>
            <a:noFill/>
            <a:ln w="76200">
              <a:solidFill>
                <a:srgbClr val="FF66CC"/>
              </a:solidFill>
              <a:miter lim="800000"/>
              <a:headEnd/>
              <a:tailEnd/>
            </a:ln>
            <a:effectLst/>
          </p:spPr>
        </p:pic>
        <p:sp>
          <p:nvSpPr>
            <p:cNvPr id="180260" name="Oval 36"/>
            <p:cNvSpPr>
              <a:spLocks noChangeArrowheads="1"/>
            </p:cNvSpPr>
            <p:nvPr/>
          </p:nvSpPr>
          <p:spPr bwMode="auto">
            <a:xfrm>
              <a:off x="624" y="768"/>
              <a:ext cx="288" cy="240"/>
            </a:xfrm>
            <a:prstGeom prst="ellipse">
              <a:avLst/>
            </a:prstGeom>
            <a:solidFill>
              <a:srgbClr val="FF3300"/>
            </a:solidFill>
            <a:ln w="9525">
              <a:solidFill>
                <a:schemeClr val="tx1"/>
              </a:solidFill>
              <a:round/>
              <a:headEnd/>
              <a:tailEnd/>
            </a:ln>
            <a:effectLst/>
          </p:spPr>
          <p:txBody>
            <a:bodyPr wrap="none" anchor="ctr"/>
            <a:lstStyle/>
            <a:p>
              <a:pPr algn="ctr"/>
              <a:r>
                <a:rPr lang="en-US"/>
                <a:t>1</a:t>
              </a:r>
            </a:p>
          </p:txBody>
        </p:sp>
      </p:grpSp>
      <p:grpSp>
        <p:nvGrpSpPr>
          <p:cNvPr id="180267" name="Group 43"/>
          <p:cNvGrpSpPr>
            <a:grpSpLocks/>
          </p:cNvGrpSpPr>
          <p:nvPr/>
        </p:nvGrpSpPr>
        <p:grpSpPr bwMode="auto">
          <a:xfrm>
            <a:off x="4752975" y="3962400"/>
            <a:ext cx="2867025" cy="2438400"/>
            <a:chOff x="2994" y="2688"/>
            <a:chExt cx="1806" cy="1536"/>
          </a:xfrm>
        </p:grpSpPr>
        <p:pic>
          <p:nvPicPr>
            <p:cNvPr id="180249" name="Picture 25"/>
            <p:cNvPicPr>
              <a:picLocks noChangeAspect="1" noChangeArrowheads="1"/>
            </p:cNvPicPr>
            <p:nvPr/>
          </p:nvPicPr>
          <p:blipFill>
            <a:blip r:embed="rId5" cstate="print"/>
            <a:srcRect/>
            <a:stretch>
              <a:fillRect/>
            </a:stretch>
          </p:blipFill>
          <p:spPr bwMode="auto">
            <a:xfrm>
              <a:off x="2994" y="2688"/>
              <a:ext cx="1806" cy="1536"/>
            </a:xfrm>
            <a:prstGeom prst="rect">
              <a:avLst/>
            </a:prstGeom>
            <a:noFill/>
            <a:ln w="76200">
              <a:solidFill>
                <a:srgbClr val="00FF00"/>
              </a:solidFill>
              <a:miter lim="800000"/>
              <a:headEnd/>
              <a:tailEnd/>
            </a:ln>
            <a:effectLst/>
          </p:spPr>
        </p:pic>
        <p:sp>
          <p:nvSpPr>
            <p:cNvPr id="180263" name="Oval 39"/>
            <p:cNvSpPr>
              <a:spLocks noChangeArrowheads="1"/>
            </p:cNvSpPr>
            <p:nvPr/>
          </p:nvSpPr>
          <p:spPr bwMode="auto">
            <a:xfrm>
              <a:off x="3024" y="2784"/>
              <a:ext cx="288" cy="240"/>
            </a:xfrm>
            <a:prstGeom prst="ellipse">
              <a:avLst/>
            </a:prstGeom>
            <a:solidFill>
              <a:srgbClr val="00FF00"/>
            </a:solidFill>
            <a:ln w="9525">
              <a:solidFill>
                <a:schemeClr val="tx1"/>
              </a:solidFill>
              <a:round/>
              <a:headEnd/>
              <a:tailEnd/>
            </a:ln>
            <a:effectLst/>
          </p:spPr>
          <p:txBody>
            <a:bodyPr wrap="none" anchor="ctr"/>
            <a:lstStyle/>
            <a:p>
              <a:pPr algn="ctr"/>
              <a:r>
                <a:rPr lang="en-US"/>
                <a:t>4</a:t>
              </a:r>
            </a:p>
          </p:txBody>
        </p:sp>
      </p:grpSp>
      <p:grpSp>
        <p:nvGrpSpPr>
          <p:cNvPr id="180265" name="Group 41"/>
          <p:cNvGrpSpPr>
            <a:grpSpLocks/>
          </p:cNvGrpSpPr>
          <p:nvPr/>
        </p:nvGrpSpPr>
        <p:grpSpPr bwMode="auto">
          <a:xfrm>
            <a:off x="5334000" y="914400"/>
            <a:ext cx="3200400" cy="2447925"/>
            <a:chOff x="3168" y="712"/>
            <a:chExt cx="2016" cy="1542"/>
          </a:xfrm>
        </p:grpSpPr>
        <p:pic>
          <p:nvPicPr>
            <p:cNvPr id="180248" name="Picture 24"/>
            <p:cNvPicPr>
              <a:picLocks noChangeAspect="1" noChangeArrowheads="1"/>
            </p:cNvPicPr>
            <p:nvPr/>
          </p:nvPicPr>
          <p:blipFill>
            <a:blip r:embed="rId6" cstate="print"/>
            <a:srcRect/>
            <a:stretch>
              <a:fillRect/>
            </a:stretch>
          </p:blipFill>
          <p:spPr bwMode="auto">
            <a:xfrm>
              <a:off x="3168" y="712"/>
              <a:ext cx="2016" cy="1542"/>
            </a:xfrm>
            <a:prstGeom prst="rect">
              <a:avLst/>
            </a:prstGeom>
            <a:noFill/>
            <a:ln w="76200">
              <a:solidFill>
                <a:schemeClr val="tx1"/>
              </a:solidFill>
              <a:miter lim="800000"/>
              <a:headEnd/>
              <a:tailEnd/>
            </a:ln>
            <a:effectLst/>
          </p:spPr>
        </p:pic>
        <p:sp>
          <p:nvSpPr>
            <p:cNvPr id="180261" name="Oval 37"/>
            <p:cNvSpPr>
              <a:spLocks noChangeArrowheads="1"/>
            </p:cNvSpPr>
            <p:nvPr/>
          </p:nvSpPr>
          <p:spPr bwMode="auto">
            <a:xfrm>
              <a:off x="3216" y="768"/>
              <a:ext cx="288" cy="240"/>
            </a:xfrm>
            <a:prstGeom prst="ellipse">
              <a:avLst/>
            </a:prstGeom>
            <a:solidFill>
              <a:srgbClr val="FF9900"/>
            </a:solidFill>
            <a:ln w="9525">
              <a:solidFill>
                <a:schemeClr val="tx1"/>
              </a:solidFill>
              <a:round/>
              <a:headEnd/>
              <a:tailEnd/>
            </a:ln>
            <a:effectLst/>
          </p:spPr>
          <p:txBody>
            <a:bodyPr wrap="none" anchor="ctr"/>
            <a:lstStyle/>
            <a:p>
              <a:pPr algn="ctr"/>
              <a:r>
                <a:rPr lang="en-US"/>
                <a:t>2</a:t>
              </a:r>
            </a:p>
          </p:txBody>
        </p:sp>
      </p:grpSp>
      <p:grpSp>
        <p:nvGrpSpPr>
          <p:cNvPr id="180266" name="Group 42"/>
          <p:cNvGrpSpPr>
            <a:grpSpLocks/>
          </p:cNvGrpSpPr>
          <p:nvPr/>
        </p:nvGrpSpPr>
        <p:grpSpPr bwMode="auto">
          <a:xfrm>
            <a:off x="685800" y="3733800"/>
            <a:ext cx="3200400" cy="2286000"/>
            <a:chOff x="240" y="2496"/>
            <a:chExt cx="2016" cy="1440"/>
          </a:xfrm>
        </p:grpSpPr>
        <p:pic>
          <p:nvPicPr>
            <p:cNvPr id="180245" name="Picture 21"/>
            <p:cNvPicPr>
              <a:picLocks noChangeAspect="1" noChangeArrowheads="1"/>
            </p:cNvPicPr>
            <p:nvPr/>
          </p:nvPicPr>
          <p:blipFill>
            <a:blip r:embed="rId7" cstate="print"/>
            <a:srcRect/>
            <a:stretch>
              <a:fillRect/>
            </a:stretch>
          </p:blipFill>
          <p:spPr bwMode="auto">
            <a:xfrm>
              <a:off x="240" y="2496"/>
              <a:ext cx="2016" cy="1440"/>
            </a:xfrm>
            <a:prstGeom prst="rect">
              <a:avLst/>
            </a:prstGeom>
            <a:noFill/>
            <a:ln w="76200">
              <a:solidFill>
                <a:srgbClr val="0000FF"/>
              </a:solidFill>
              <a:miter lim="800000"/>
              <a:headEnd/>
              <a:tailEnd/>
            </a:ln>
            <a:effectLst/>
          </p:spPr>
        </p:pic>
        <p:sp>
          <p:nvSpPr>
            <p:cNvPr id="180262" name="Oval 38"/>
            <p:cNvSpPr>
              <a:spLocks noChangeArrowheads="1"/>
            </p:cNvSpPr>
            <p:nvPr/>
          </p:nvSpPr>
          <p:spPr bwMode="auto">
            <a:xfrm>
              <a:off x="240" y="2496"/>
              <a:ext cx="288" cy="240"/>
            </a:xfrm>
            <a:prstGeom prst="ellipse">
              <a:avLst/>
            </a:prstGeom>
            <a:solidFill>
              <a:srgbClr val="FFFF00"/>
            </a:solidFill>
            <a:ln w="9525">
              <a:solidFill>
                <a:schemeClr val="tx1"/>
              </a:solidFill>
              <a:round/>
              <a:headEnd/>
              <a:tailEnd/>
            </a:ln>
            <a:effectLst/>
          </p:spPr>
          <p:txBody>
            <a:bodyPr wrap="none" anchor="ctr"/>
            <a:lstStyle/>
            <a:p>
              <a:pPr algn="ctr"/>
              <a:r>
                <a:rPr lang="en-US"/>
                <a:t>3</a:t>
              </a:r>
            </a:p>
          </p:txBody>
        </p:sp>
      </p:grpSp>
      <p:grpSp>
        <p:nvGrpSpPr>
          <p:cNvPr id="180228" name="Group 4"/>
          <p:cNvGrpSpPr>
            <a:grpSpLocks/>
          </p:cNvGrpSpPr>
          <p:nvPr/>
        </p:nvGrpSpPr>
        <p:grpSpPr bwMode="auto">
          <a:xfrm>
            <a:off x="0" y="0"/>
            <a:ext cx="9144000" cy="6934200"/>
            <a:chOff x="0" y="-24"/>
            <a:chExt cx="5760" cy="4368"/>
          </a:xfrm>
        </p:grpSpPr>
        <p:grpSp>
          <p:nvGrpSpPr>
            <p:cNvPr id="180229" name="Group 5"/>
            <p:cNvGrpSpPr>
              <a:grpSpLocks/>
            </p:cNvGrpSpPr>
            <p:nvPr/>
          </p:nvGrpSpPr>
          <p:grpSpPr bwMode="auto">
            <a:xfrm>
              <a:off x="0" y="-24"/>
              <a:ext cx="5760" cy="4368"/>
              <a:chOff x="0" y="-24"/>
              <a:chExt cx="5760" cy="4368"/>
            </a:xfrm>
          </p:grpSpPr>
          <p:pic>
            <p:nvPicPr>
              <p:cNvPr id="180230" name="Picture 6" descr="ttrtrtr1151380670"/>
              <p:cNvPicPr>
                <a:picLocks noChangeAspect="1" noChangeArrowheads="1" noCrop="1"/>
              </p:cNvPicPr>
              <p:nvPr/>
            </p:nvPicPr>
            <p:blipFill>
              <a:blip r:embed="rId8" cstate="print"/>
              <a:srcRect/>
              <a:stretch>
                <a:fillRect/>
              </a:stretch>
            </p:blipFill>
            <p:spPr bwMode="auto">
              <a:xfrm>
                <a:off x="0" y="-24"/>
                <a:ext cx="5760" cy="144"/>
              </a:xfrm>
              <a:prstGeom prst="rect">
                <a:avLst/>
              </a:prstGeom>
              <a:noFill/>
            </p:spPr>
          </p:pic>
          <p:pic>
            <p:nvPicPr>
              <p:cNvPr id="180231" name="Picture 7" descr="ttrtrtr1151380670"/>
              <p:cNvPicPr>
                <a:picLocks noChangeAspect="1" noChangeArrowheads="1" noCrop="1"/>
              </p:cNvPicPr>
              <p:nvPr/>
            </p:nvPicPr>
            <p:blipFill>
              <a:blip r:embed="rId8" cstate="print"/>
              <a:srcRect/>
              <a:stretch>
                <a:fillRect/>
              </a:stretch>
            </p:blipFill>
            <p:spPr bwMode="auto">
              <a:xfrm rot="5400000">
                <a:off x="3504" y="2064"/>
                <a:ext cx="4320" cy="192"/>
              </a:xfrm>
              <a:prstGeom prst="rect">
                <a:avLst/>
              </a:prstGeom>
              <a:noFill/>
            </p:spPr>
          </p:pic>
          <p:pic>
            <p:nvPicPr>
              <p:cNvPr id="180232" name="Picture 8" descr="ttrtrtr1151380670"/>
              <p:cNvPicPr>
                <a:picLocks noChangeAspect="1" noChangeArrowheads="1" noCrop="1"/>
              </p:cNvPicPr>
              <p:nvPr/>
            </p:nvPicPr>
            <p:blipFill>
              <a:blip r:embed="rId8" cstate="print"/>
              <a:srcRect/>
              <a:stretch>
                <a:fillRect/>
              </a:stretch>
            </p:blipFill>
            <p:spPr bwMode="auto">
              <a:xfrm rot="16200000">
                <a:off x="-2088" y="2088"/>
                <a:ext cx="4320" cy="144"/>
              </a:xfrm>
              <a:prstGeom prst="rect">
                <a:avLst/>
              </a:prstGeom>
              <a:noFill/>
            </p:spPr>
          </p:pic>
          <p:pic>
            <p:nvPicPr>
              <p:cNvPr id="180233" name="Picture 9" descr="ttrtrtr1151380670"/>
              <p:cNvPicPr>
                <a:picLocks noChangeAspect="1" noChangeArrowheads="1" noCrop="1"/>
              </p:cNvPicPr>
              <p:nvPr/>
            </p:nvPicPr>
            <p:blipFill>
              <a:blip r:embed="rId8" cstate="print"/>
              <a:srcRect/>
              <a:stretch>
                <a:fillRect/>
              </a:stretch>
            </p:blipFill>
            <p:spPr bwMode="auto">
              <a:xfrm>
                <a:off x="0" y="4200"/>
                <a:ext cx="5760" cy="144"/>
              </a:xfrm>
              <a:prstGeom prst="rect">
                <a:avLst/>
              </a:prstGeom>
              <a:noFill/>
            </p:spPr>
          </p:pic>
        </p:grpSp>
        <p:grpSp>
          <p:nvGrpSpPr>
            <p:cNvPr id="180234" name="Group 10"/>
            <p:cNvGrpSpPr>
              <a:grpSpLocks/>
            </p:cNvGrpSpPr>
            <p:nvPr/>
          </p:nvGrpSpPr>
          <p:grpSpPr bwMode="auto">
            <a:xfrm>
              <a:off x="0" y="0"/>
              <a:ext cx="5760" cy="4320"/>
              <a:chOff x="0" y="0"/>
              <a:chExt cx="5760" cy="4320"/>
            </a:xfrm>
          </p:grpSpPr>
          <p:pic>
            <p:nvPicPr>
              <p:cNvPr id="180235" name="Picture 11" descr="flower[1][1][1][1]"/>
              <p:cNvPicPr>
                <a:picLocks noChangeAspect="1" noChangeArrowheads="1" noCrop="1"/>
              </p:cNvPicPr>
              <p:nvPr/>
            </p:nvPicPr>
            <p:blipFill>
              <a:blip r:embed="rId9" cstate="print"/>
              <a:srcRect/>
              <a:stretch>
                <a:fillRect/>
              </a:stretch>
            </p:blipFill>
            <p:spPr bwMode="auto">
              <a:xfrm>
                <a:off x="0" y="0"/>
                <a:ext cx="5760" cy="378"/>
              </a:xfrm>
              <a:prstGeom prst="rect">
                <a:avLst/>
              </a:prstGeom>
              <a:noFill/>
            </p:spPr>
          </p:pic>
          <p:pic>
            <p:nvPicPr>
              <p:cNvPr id="180236" name="Picture 12" descr="flower[1][1][1][1]"/>
              <p:cNvPicPr>
                <a:picLocks noChangeAspect="1" noChangeArrowheads="1" noCrop="1"/>
              </p:cNvPicPr>
              <p:nvPr/>
            </p:nvPicPr>
            <p:blipFill>
              <a:blip r:embed="rId9" cstate="print"/>
              <a:srcRect/>
              <a:stretch>
                <a:fillRect/>
              </a:stretch>
            </p:blipFill>
            <p:spPr bwMode="auto">
              <a:xfrm>
                <a:off x="0" y="3942"/>
                <a:ext cx="5760" cy="378"/>
              </a:xfrm>
              <a:prstGeom prst="rect">
                <a:avLst/>
              </a:prstGeom>
              <a:noFill/>
            </p:spPr>
          </p:pic>
          <p:pic>
            <p:nvPicPr>
              <p:cNvPr id="180237" name="Picture 13" descr="flower[1][1][1][1]"/>
              <p:cNvPicPr>
                <a:picLocks noChangeAspect="1" noChangeArrowheads="1" noCrop="1"/>
              </p:cNvPicPr>
              <p:nvPr/>
            </p:nvPicPr>
            <p:blipFill>
              <a:blip r:embed="rId9" cstate="print"/>
              <a:srcRect/>
              <a:stretch>
                <a:fillRect/>
              </a:stretch>
            </p:blipFill>
            <p:spPr bwMode="auto">
              <a:xfrm rot="16200000">
                <a:off x="-1971" y="1971"/>
                <a:ext cx="4320" cy="378"/>
              </a:xfrm>
              <a:prstGeom prst="rect">
                <a:avLst/>
              </a:prstGeom>
              <a:noFill/>
            </p:spPr>
          </p:pic>
          <p:pic>
            <p:nvPicPr>
              <p:cNvPr id="180238" name="Picture 14" descr="flower[1][1][1][1]"/>
              <p:cNvPicPr>
                <a:picLocks noChangeAspect="1" noChangeArrowheads="1" noCrop="1"/>
              </p:cNvPicPr>
              <p:nvPr/>
            </p:nvPicPr>
            <p:blipFill>
              <a:blip r:embed="rId9" cstate="print"/>
              <a:srcRect/>
              <a:stretch>
                <a:fillRect/>
              </a:stretch>
            </p:blipFill>
            <p:spPr bwMode="auto">
              <a:xfrm rot="16200000">
                <a:off x="3411" y="1971"/>
                <a:ext cx="4320" cy="378"/>
              </a:xfrm>
              <a:prstGeom prst="rect">
                <a:avLst/>
              </a:prstGeom>
              <a:noFill/>
            </p:spPr>
          </p:pic>
          <p:pic>
            <p:nvPicPr>
              <p:cNvPr id="180239" name="Picture 15" descr="012"/>
              <p:cNvPicPr>
                <a:picLocks noChangeAspect="1" noChangeArrowheads="1" noCrop="1"/>
              </p:cNvPicPr>
              <p:nvPr/>
            </p:nvPicPr>
            <p:blipFill>
              <a:blip r:embed="rId10" cstate="print"/>
              <a:srcRect/>
              <a:stretch>
                <a:fillRect/>
              </a:stretch>
            </p:blipFill>
            <p:spPr bwMode="auto">
              <a:xfrm>
                <a:off x="0" y="0"/>
                <a:ext cx="816" cy="723"/>
              </a:xfrm>
              <a:prstGeom prst="rect">
                <a:avLst/>
              </a:prstGeom>
              <a:noFill/>
            </p:spPr>
          </p:pic>
          <p:pic>
            <p:nvPicPr>
              <p:cNvPr id="180240" name="Picture 16" descr="012"/>
              <p:cNvPicPr>
                <a:picLocks noChangeAspect="1" noChangeArrowheads="1" noCrop="1"/>
              </p:cNvPicPr>
              <p:nvPr/>
            </p:nvPicPr>
            <p:blipFill>
              <a:blip r:embed="rId10" cstate="print"/>
              <a:srcRect/>
              <a:stretch>
                <a:fillRect/>
              </a:stretch>
            </p:blipFill>
            <p:spPr bwMode="auto">
              <a:xfrm>
                <a:off x="0" y="3597"/>
                <a:ext cx="816" cy="723"/>
              </a:xfrm>
              <a:prstGeom prst="rect">
                <a:avLst/>
              </a:prstGeom>
              <a:noFill/>
            </p:spPr>
          </p:pic>
          <p:pic>
            <p:nvPicPr>
              <p:cNvPr id="180241" name="Picture 17" descr="012"/>
              <p:cNvPicPr>
                <a:picLocks noChangeAspect="1" noChangeArrowheads="1" noCrop="1"/>
              </p:cNvPicPr>
              <p:nvPr/>
            </p:nvPicPr>
            <p:blipFill>
              <a:blip r:embed="rId10" cstate="print"/>
              <a:srcRect/>
              <a:stretch>
                <a:fillRect/>
              </a:stretch>
            </p:blipFill>
            <p:spPr bwMode="auto">
              <a:xfrm rot="10800000">
                <a:off x="4944" y="0"/>
                <a:ext cx="816" cy="723"/>
              </a:xfrm>
              <a:prstGeom prst="rect">
                <a:avLst/>
              </a:prstGeom>
              <a:noFill/>
            </p:spPr>
          </p:pic>
          <p:pic>
            <p:nvPicPr>
              <p:cNvPr id="180242" name="Picture 18" descr="012"/>
              <p:cNvPicPr>
                <a:picLocks noChangeAspect="1" noChangeArrowheads="1" noCrop="1"/>
              </p:cNvPicPr>
              <p:nvPr/>
            </p:nvPicPr>
            <p:blipFill>
              <a:blip r:embed="rId10" cstate="print"/>
              <a:srcRect/>
              <a:stretch>
                <a:fillRect/>
              </a:stretch>
            </p:blipFill>
            <p:spPr bwMode="auto">
              <a:xfrm rot="10800000">
                <a:off x="4944" y="3597"/>
                <a:ext cx="816" cy="723"/>
              </a:xfrm>
              <a:prstGeom prst="rect">
                <a:avLst/>
              </a:prstGeom>
              <a:noFill/>
            </p:spPr>
          </p:pic>
        </p:grpSp>
      </p:grpSp>
      <p:sp>
        <p:nvSpPr>
          <p:cNvPr id="180250" name="AutoShape 26"/>
          <p:cNvSpPr>
            <a:spLocks noChangeArrowheads="1"/>
          </p:cNvSpPr>
          <p:nvPr/>
        </p:nvSpPr>
        <p:spPr bwMode="auto">
          <a:xfrm>
            <a:off x="3657600" y="1524000"/>
            <a:ext cx="1066800" cy="1447800"/>
          </a:xfrm>
          <a:prstGeom prst="leftArrow">
            <a:avLst>
              <a:gd name="adj1" fmla="val 50000"/>
              <a:gd name="adj2" fmla="val 25000"/>
            </a:avLst>
          </a:prstGeom>
          <a:solidFill>
            <a:srgbClr val="00FFFF"/>
          </a:solidFill>
          <a:ln w="76200">
            <a:solidFill>
              <a:schemeClr val="tx1"/>
            </a:solidFill>
            <a:miter lim="800000"/>
            <a:headEnd/>
            <a:tailEnd/>
          </a:ln>
          <a:effectLst/>
        </p:spPr>
        <p:txBody>
          <a:bodyPr wrap="none" anchor="ctr"/>
          <a:lstStyle/>
          <a:p>
            <a:pPr algn="ctr"/>
            <a:r>
              <a:rPr lang="en-US"/>
              <a:t>sông</a:t>
            </a:r>
          </a:p>
        </p:txBody>
      </p:sp>
      <p:grpSp>
        <p:nvGrpSpPr>
          <p:cNvPr id="180254" name="Group 30"/>
          <p:cNvGrpSpPr>
            <a:grpSpLocks/>
          </p:cNvGrpSpPr>
          <p:nvPr/>
        </p:nvGrpSpPr>
        <p:grpSpPr bwMode="auto">
          <a:xfrm>
            <a:off x="6553200" y="2971800"/>
            <a:ext cx="1219200" cy="838200"/>
            <a:chOff x="3744" y="2640"/>
            <a:chExt cx="768" cy="528"/>
          </a:xfrm>
        </p:grpSpPr>
        <p:sp>
          <p:nvSpPr>
            <p:cNvPr id="180251" name="AutoShape 27"/>
            <p:cNvSpPr>
              <a:spLocks noChangeArrowheads="1"/>
            </p:cNvSpPr>
            <p:nvPr/>
          </p:nvSpPr>
          <p:spPr bwMode="auto">
            <a:xfrm>
              <a:off x="3744" y="2640"/>
              <a:ext cx="768" cy="528"/>
            </a:xfrm>
            <a:prstGeom prst="upArrow">
              <a:avLst>
                <a:gd name="adj1" fmla="val 50000"/>
                <a:gd name="adj2" fmla="val 25000"/>
              </a:avLst>
            </a:prstGeom>
            <a:solidFill>
              <a:srgbClr val="FFFF00"/>
            </a:solidFill>
            <a:ln w="76200">
              <a:solidFill>
                <a:schemeClr val="tx1"/>
              </a:solidFill>
              <a:miter lim="800000"/>
              <a:headEnd/>
              <a:tailEnd/>
            </a:ln>
            <a:effectLst/>
          </p:spPr>
          <p:txBody>
            <a:bodyPr vert="eaVert" wrap="none" anchor="ctr"/>
            <a:lstStyle/>
            <a:p>
              <a:pPr algn="ctr"/>
              <a:endParaRPr lang="en-US"/>
            </a:p>
          </p:txBody>
        </p:sp>
        <p:sp>
          <p:nvSpPr>
            <p:cNvPr id="180252" name="Text Box 28"/>
            <p:cNvSpPr txBox="1">
              <a:spLocks noChangeArrowheads="1"/>
            </p:cNvSpPr>
            <p:nvPr/>
          </p:nvSpPr>
          <p:spPr bwMode="auto">
            <a:xfrm>
              <a:off x="3888" y="2760"/>
              <a:ext cx="480" cy="327"/>
            </a:xfrm>
            <a:prstGeom prst="rect">
              <a:avLst/>
            </a:prstGeom>
            <a:noFill/>
            <a:ln w="9525">
              <a:noFill/>
              <a:miter lim="800000"/>
              <a:headEnd/>
              <a:tailEnd/>
            </a:ln>
            <a:effectLst/>
          </p:spPr>
          <p:txBody>
            <a:bodyPr>
              <a:spAutoFit/>
            </a:bodyPr>
            <a:lstStyle/>
            <a:p>
              <a:pPr algn="ctr">
                <a:spcBef>
                  <a:spcPct val="50000"/>
                </a:spcBef>
              </a:pPr>
              <a:r>
                <a:rPr lang="en-US"/>
                <a:t>ao</a:t>
              </a:r>
            </a:p>
          </p:txBody>
        </p:sp>
      </p:grpSp>
      <p:sp>
        <p:nvSpPr>
          <p:cNvPr id="180255" name="AutoShape 31"/>
          <p:cNvSpPr>
            <a:spLocks noChangeArrowheads="1"/>
          </p:cNvSpPr>
          <p:nvPr/>
        </p:nvSpPr>
        <p:spPr bwMode="auto">
          <a:xfrm>
            <a:off x="7239000" y="4724400"/>
            <a:ext cx="1066800" cy="1447800"/>
          </a:xfrm>
          <a:prstGeom prst="leftArrow">
            <a:avLst>
              <a:gd name="adj1" fmla="val 50000"/>
              <a:gd name="adj2" fmla="val 25000"/>
            </a:avLst>
          </a:prstGeom>
          <a:solidFill>
            <a:srgbClr val="FF66CC"/>
          </a:solidFill>
          <a:ln w="76200">
            <a:solidFill>
              <a:schemeClr val="tx1"/>
            </a:solidFill>
            <a:miter lim="800000"/>
            <a:headEnd/>
            <a:tailEnd/>
          </a:ln>
          <a:effectLst/>
        </p:spPr>
        <p:txBody>
          <a:bodyPr wrap="none" anchor="ctr"/>
          <a:lstStyle/>
          <a:p>
            <a:pPr algn="ctr"/>
            <a:r>
              <a:rPr lang="en-US"/>
              <a:t>hồ</a:t>
            </a:r>
          </a:p>
        </p:txBody>
      </p:sp>
      <p:sp>
        <p:nvSpPr>
          <p:cNvPr id="180258" name="AutoShape 34"/>
          <p:cNvSpPr>
            <a:spLocks noChangeArrowheads="1"/>
          </p:cNvSpPr>
          <p:nvPr/>
        </p:nvSpPr>
        <p:spPr bwMode="auto">
          <a:xfrm>
            <a:off x="3505200" y="4114800"/>
            <a:ext cx="1066800" cy="1447800"/>
          </a:xfrm>
          <a:prstGeom prst="leftArrow">
            <a:avLst>
              <a:gd name="adj1" fmla="val 50000"/>
              <a:gd name="adj2" fmla="val 25000"/>
            </a:avLst>
          </a:prstGeom>
          <a:solidFill>
            <a:srgbClr val="66FF33"/>
          </a:solidFill>
          <a:ln w="76200">
            <a:solidFill>
              <a:schemeClr val="tx1"/>
            </a:solidFill>
            <a:miter lim="800000"/>
            <a:headEnd/>
            <a:tailEnd/>
          </a:ln>
          <a:effectLst/>
        </p:spPr>
        <p:txBody>
          <a:bodyPr wrap="none" anchor="ctr"/>
          <a:lstStyle/>
          <a:p>
            <a:pPr algn="ctr"/>
            <a:r>
              <a:rPr lang="en-US"/>
              <a:t>sông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0264"/>
                                        </p:tgtEl>
                                        <p:attrNameLst>
                                          <p:attrName>style.visibility</p:attrName>
                                        </p:attrNameLst>
                                      </p:cBhvr>
                                      <p:to>
                                        <p:strVal val="visible"/>
                                      </p:to>
                                    </p:set>
                                    <p:animEffect transition="in" filter="blinds(horizontal)">
                                      <p:cBhvr>
                                        <p:cTn id="7" dur="500"/>
                                        <p:tgtEl>
                                          <p:spTgt spid="180264"/>
                                        </p:tgtEl>
                                      </p:cBhvr>
                                    </p:animEffect>
                                  </p:childTnLst>
                                </p:cTn>
                              </p:par>
                              <p:par>
                                <p:cTn id="8" presetID="3" presetClass="entr" presetSubtype="10" fill="hold" nodeType="withEffect">
                                  <p:stCondLst>
                                    <p:cond delay="0"/>
                                  </p:stCondLst>
                                  <p:childTnLst>
                                    <p:set>
                                      <p:cBhvr>
                                        <p:cTn id="9" dur="1" fill="hold">
                                          <p:stCondLst>
                                            <p:cond delay="0"/>
                                          </p:stCondLst>
                                        </p:cTn>
                                        <p:tgtEl>
                                          <p:spTgt spid="180265"/>
                                        </p:tgtEl>
                                        <p:attrNameLst>
                                          <p:attrName>style.visibility</p:attrName>
                                        </p:attrNameLst>
                                      </p:cBhvr>
                                      <p:to>
                                        <p:strVal val="visible"/>
                                      </p:to>
                                    </p:set>
                                    <p:animEffect transition="in" filter="blinds(horizontal)">
                                      <p:cBhvr>
                                        <p:cTn id="10" dur="500"/>
                                        <p:tgtEl>
                                          <p:spTgt spid="180265"/>
                                        </p:tgtEl>
                                      </p:cBhvr>
                                    </p:animEffect>
                                  </p:childTnLst>
                                </p:cTn>
                              </p:par>
                              <p:par>
                                <p:cTn id="11" presetID="3" presetClass="entr" presetSubtype="10" fill="hold" nodeType="withEffect">
                                  <p:stCondLst>
                                    <p:cond delay="0"/>
                                  </p:stCondLst>
                                  <p:childTnLst>
                                    <p:set>
                                      <p:cBhvr>
                                        <p:cTn id="12" dur="1" fill="hold">
                                          <p:stCondLst>
                                            <p:cond delay="0"/>
                                          </p:stCondLst>
                                        </p:cTn>
                                        <p:tgtEl>
                                          <p:spTgt spid="180267"/>
                                        </p:tgtEl>
                                        <p:attrNameLst>
                                          <p:attrName>style.visibility</p:attrName>
                                        </p:attrNameLst>
                                      </p:cBhvr>
                                      <p:to>
                                        <p:strVal val="visible"/>
                                      </p:to>
                                    </p:set>
                                    <p:animEffect transition="in" filter="blinds(horizontal)">
                                      <p:cBhvr>
                                        <p:cTn id="13" dur="500"/>
                                        <p:tgtEl>
                                          <p:spTgt spid="180267"/>
                                        </p:tgtEl>
                                      </p:cBhvr>
                                    </p:animEffect>
                                  </p:childTnLst>
                                </p:cTn>
                              </p:par>
                              <p:par>
                                <p:cTn id="14" presetID="3" presetClass="entr" presetSubtype="10" fill="hold" nodeType="withEffect">
                                  <p:stCondLst>
                                    <p:cond delay="0"/>
                                  </p:stCondLst>
                                  <p:childTnLst>
                                    <p:set>
                                      <p:cBhvr>
                                        <p:cTn id="15" dur="1" fill="hold">
                                          <p:stCondLst>
                                            <p:cond delay="0"/>
                                          </p:stCondLst>
                                        </p:cTn>
                                        <p:tgtEl>
                                          <p:spTgt spid="180266"/>
                                        </p:tgtEl>
                                        <p:attrNameLst>
                                          <p:attrName>style.visibility</p:attrName>
                                        </p:attrNameLst>
                                      </p:cBhvr>
                                      <p:to>
                                        <p:strVal val="visible"/>
                                      </p:to>
                                    </p:set>
                                    <p:animEffect transition="in" filter="blinds(horizontal)">
                                      <p:cBhvr>
                                        <p:cTn id="16" dur="500"/>
                                        <p:tgtEl>
                                          <p:spTgt spid="180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0264"/>
                    </p:tgtEl>
                  </p:cond>
                </p:stCondLst>
                <p:endSync evt="end" delay="0">
                  <p:rtn val="all"/>
                </p:endSync>
                <p:childTnLst>
                  <p:par>
                    <p:cTn id="18" fill="hold">
                      <p:stCondLst>
                        <p:cond delay="0"/>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0250"/>
                                        </p:tgtEl>
                                        <p:attrNameLst>
                                          <p:attrName>style.visibility</p:attrName>
                                        </p:attrNameLst>
                                      </p:cBhvr>
                                      <p:to>
                                        <p:strVal val="visible"/>
                                      </p:to>
                                    </p:set>
                                    <p:anim to="" calcmode="lin" valueType="num">
                                      <p:cBhvr>
                                        <p:cTn id="22" dur="1" fill="hold"/>
                                        <p:tgtEl>
                                          <p:spTgt spid="180250"/>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80264"/>
                  </p:tgtEl>
                </p:cond>
              </p:nextCondLst>
            </p:seq>
            <p:seq concurrent="1" nextAc="seek">
              <p:cTn id="23" restart="whenNotActive" fill="hold" evtFilter="cancelBubble" nodeType="interactiveSeq">
                <p:stCondLst>
                  <p:cond evt="onClick" delay="0">
                    <p:tgtEl>
                      <p:spTgt spid="180266"/>
                    </p:tgtEl>
                  </p:cond>
                </p:stCondLst>
                <p:endSync evt="end" delay="0">
                  <p:rtn val="all"/>
                </p:endSync>
                <p:childTnLst>
                  <p:par>
                    <p:cTn id="24" fill="hold">
                      <p:stCondLst>
                        <p:cond delay="0"/>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80258"/>
                                        </p:tgtEl>
                                        <p:attrNameLst>
                                          <p:attrName>style.visibility</p:attrName>
                                        </p:attrNameLst>
                                      </p:cBhvr>
                                      <p:to>
                                        <p:strVal val="visible"/>
                                      </p:to>
                                    </p:set>
                                    <p:anim to="" calcmode="lin" valueType="num">
                                      <p:cBhvr>
                                        <p:cTn id="28" dur="1" fill="hold"/>
                                        <p:tgtEl>
                                          <p:spTgt spid="180258"/>
                                        </p:tgtEl>
                                        <p:attrNameLst>
                                          <p:attrName/>
                                        </p:attrNameLst>
                                      </p:cBhvr>
                                    </p:anim>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80266"/>
                  </p:tgtEl>
                </p:cond>
              </p:nextCondLst>
            </p:seq>
            <p:seq concurrent="1" nextAc="seek">
              <p:cTn id="29" restart="whenNotActive" fill="hold" evtFilter="cancelBubble" nodeType="interactiveSeq">
                <p:stCondLst>
                  <p:cond evt="onClick" delay="0">
                    <p:tgtEl>
                      <p:spTgt spid="180265"/>
                    </p:tgtEl>
                  </p:cond>
                </p:stCondLst>
                <p:endSync evt="end" delay="0">
                  <p:rtn val="all"/>
                </p:endSync>
                <p:childTnLst>
                  <p:par>
                    <p:cTn id="30" fill="hold">
                      <p:stCondLst>
                        <p:cond delay="0"/>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80254"/>
                                        </p:tgtEl>
                                        <p:attrNameLst>
                                          <p:attrName>style.visibility</p:attrName>
                                        </p:attrNameLst>
                                      </p:cBhvr>
                                      <p:to>
                                        <p:strVal val="visible"/>
                                      </p:to>
                                    </p:set>
                                    <p:anim to="" calcmode="lin" valueType="num">
                                      <p:cBhvr>
                                        <p:cTn id="34" dur="1" fill="hold"/>
                                        <p:tgtEl>
                                          <p:spTgt spid="180254"/>
                                        </p:tgtEl>
                                        <p:attrNameLst>
                                          <p:attrName/>
                                        </p:attrNameLst>
                                      </p:cBhvr>
                                    </p:anim>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80265"/>
                  </p:tgtEl>
                </p:cond>
              </p:nextCondLst>
            </p:seq>
            <p:seq concurrent="1" nextAc="seek">
              <p:cTn id="35" restart="whenNotActive" fill="hold" evtFilter="cancelBubble" nodeType="interactiveSeq">
                <p:stCondLst>
                  <p:cond evt="onClick" delay="0">
                    <p:tgtEl>
                      <p:spTgt spid="180267"/>
                    </p:tgtEl>
                  </p:cond>
                </p:stCondLst>
                <p:endSync evt="end" delay="0">
                  <p:rtn val="all"/>
                </p:endSync>
                <p:childTnLst>
                  <p:par>
                    <p:cTn id="36" fill="hold">
                      <p:stCondLst>
                        <p:cond delay="0"/>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80255"/>
                                        </p:tgtEl>
                                        <p:attrNameLst>
                                          <p:attrName>style.visibility</p:attrName>
                                        </p:attrNameLst>
                                      </p:cBhvr>
                                      <p:to>
                                        <p:strVal val="visible"/>
                                      </p:to>
                                    </p:set>
                                    <p:anim to="" calcmode="lin" valueType="num">
                                      <p:cBhvr>
                                        <p:cTn id="40" dur="1" fill="hold"/>
                                        <p:tgtEl>
                                          <p:spTgt spid="180255"/>
                                        </p:tgtEl>
                                        <p:attrNameLst>
                                          <p:attrName/>
                                        </p:attrNameLst>
                                      </p:cBhvr>
                                    </p:anim>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80267"/>
                  </p:tgtEl>
                </p:cond>
              </p:nextCondLst>
            </p:seq>
          </p:childTnLst>
        </p:cTn>
      </p:par>
    </p:tnLst>
    <p:bldLst>
      <p:bldP spid="180250" grpId="0" animBg="1"/>
      <p:bldP spid="180255" grpId="0" animBg="1"/>
      <p:bldP spid="1802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algn="ctr"/>
            <a:endParaRPr lang="vi-VN" sz="1800" b="0">
              <a:latin typeface="Arial" charset="0"/>
            </a:endParaRPr>
          </a:p>
        </p:txBody>
      </p:sp>
      <p:pic>
        <p:nvPicPr>
          <p:cNvPr id="148483" name="Picture 3" descr="1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8484" name="Picture 4" descr="DOVE"/>
          <p:cNvPicPr>
            <a:picLocks noChangeAspect="1" noChangeArrowheads="1" noCrop="1"/>
          </p:cNvPicPr>
          <p:nvPr/>
        </p:nvPicPr>
        <p:blipFill>
          <a:blip r:embed="rId4" cstate="print"/>
          <a:srcRect/>
          <a:stretch>
            <a:fillRect/>
          </a:stretch>
        </p:blipFill>
        <p:spPr bwMode="auto">
          <a:xfrm rot="886964">
            <a:off x="41275" y="58738"/>
            <a:ext cx="1676400" cy="1220787"/>
          </a:xfrm>
          <a:prstGeom prst="rect">
            <a:avLst/>
          </a:prstGeom>
          <a:noFill/>
          <a:ln w="9525">
            <a:noFill/>
            <a:miter lim="800000"/>
            <a:headEnd/>
            <a:tailEnd/>
          </a:ln>
        </p:spPr>
      </p:pic>
      <p:pic>
        <p:nvPicPr>
          <p:cNvPr id="148485" name="Picture 5" descr="DOVE"/>
          <p:cNvPicPr>
            <a:picLocks noChangeAspect="1" noChangeArrowheads="1" noCrop="1"/>
          </p:cNvPicPr>
          <p:nvPr/>
        </p:nvPicPr>
        <p:blipFill>
          <a:blip r:embed="rId4" cstate="print"/>
          <a:srcRect/>
          <a:stretch>
            <a:fillRect/>
          </a:stretch>
        </p:blipFill>
        <p:spPr bwMode="auto">
          <a:xfrm rot="20447528" flipH="1">
            <a:off x="7620000" y="457200"/>
            <a:ext cx="1524000" cy="1077913"/>
          </a:xfrm>
          <a:prstGeom prst="rect">
            <a:avLst/>
          </a:prstGeom>
          <a:noFill/>
          <a:ln w="9525">
            <a:noFill/>
            <a:miter lim="800000"/>
            <a:headEnd/>
            <a:tailEnd/>
          </a:ln>
        </p:spPr>
      </p:pic>
      <p:grpSp>
        <p:nvGrpSpPr>
          <p:cNvPr id="148487" name="Group 7"/>
          <p:cNvGrpSpPr>
            <a:grpSpLocks/>
          </p:cNvGrpSpPr>
          <p:nvPr/>
        </p:nvGrpSpPr>
        <p:grpSpPr bwMode="auto">
          <a:xfrm>
            <a:off x="1066800" y="3352800"/>
            <a:ext cx="5257800" cy="1868488"/>
            <a:chOff x="624" y="2016"/>
            <a:chExt cx="3209" cy="1273"/>
          </a:xfrm>
        </p:grpSpPr>
        <p:grpSp>
          <p:nvGrpSpPr>
            <p:cNvPr id="148488" name="Group 8"/>
            <p:cNvGrpSpPr>
              <a:grpSpLocks/>
            </p:cNvGrpSpPr>
            <p:nvPr/>
          </p:nvGrpSpPr>
          <p:grpSpPr bwMode="auto">
            <a:xfrm>
              <a:off x="1680" y="2016"/>
              <a:ext cx="1433" cy="1177"/>
              <a:chOff x="1680" y="2016"/>
              <a:chExt cx="1433" cy="1177"/>
            </a:xfrm>
          </p:grpSpPr>
          <p:pic>
            <p:nvPicPr>
              <p:cNvPr id="148489" name="Picture 9" descr="blossomrose"/>
              <p:cNvPicPr>
                <a:picLocks noChangeAspect="1" noChangeArrowheads="1" noCrop="1"/>
              </p:cNvPicPr>
              <p:nvPr/>
            </p:nvPicPr>
            <p:blipFill>
              <a:blip r:embed="rId5" cstate="print"/>
              <a:srcRect/>
              <a:stretch>
                <a:fillRect/>
              </a:stretch>
            </p:blipFill>
            <p:spPr bwMode="auto">
              <a:xfrm>
                <a:off x="1968" y="2016"/>
                <a:ext cx="751" cy="1081"/>
              </a:xfrm>
              <a:prstGeom prst="rect">
                <a:avLst/>
              </a:prstGeom>
              <a:noFill/>
              <a:ln w="9525">
                <a:noFill/>
                <a:miter lim="800000"/>
                <a:headEnd/>
                <a:tailEnd/>
              </a:ln>
            </p:spPr>
          </p:pic>
          <p:pic>
            <p:nvPicPr>
              <p:cNvPr id="148490" name="Picture 10" descr="blossomrose"/>
              <p:cNvPicPr>
                <a:picLocks noChangeAspect="1" noChangeArrowheads="1" noCrop="1"/>
              </p:cNvPicPr>
              <p:nvPr/>
            </p:nvPicPr>
            <p:blipFill>
              <a:blip r:embed="rId5" cstate="print"/>
              <a:srcRect/>
              <a:stretch>
                <a:fillRect/>
              </a:stretch>
            </p:blipFill>
            <p:spPr bwMode="auto">
              <a:xfrm>
                <a:off x="2496" y="2304"/>
                <a:ext cx="617" cy="889"/>
              </a:xfrm>
              <a:prstGeom prst="rect">
                <a:avLst/>
              </a:prstGeom>
              <a:noFill/>
              <a:ln w="9525">
                <a:noFill/>
                <a:miter lim="800000"/>
                <a:headEnd/>
                <a:tailEnd/>
              </a:ln>
            </p:spPr>
          </p:pic>
          <p:pic>
            <p:nvPicPr>
              <p:cNvPr id="148491" name="Picture 11" descr="blossomrose"/>
              <p:cNvPicPr>
                <a:picLocks noChangeAspect="1" noChangeArrowheads="1" noCrop="1"/>
              </p:cNvPicPr>
              <p:nvPr/>
            </p:nvPicPr>
            <p:blipFill>
              <a:blip r:embed="rId5" cstate="print"/>
              <a:srcRect/>
              <a:stretch>
                <a:fillRect/>
              </a:stretch>
            </p:blipFill>
            <p:spPr bwMode="auto">
              <a:xfrm>
                <a:off x="1680" y="2352"/>
                <a:ext cx="551" cy="793"/>
              </a:xfrm>
              <a:prstGeom prst="rect">
                <a:avLst/>
              </a:prstGeom>
              <a:noFill/>
              <a:ln w="9525">
                <a:noFill/>
                <a:miter lim="800000"/>
                <a:headEnd/>
                <a:tailEnd/>
              </a:ln>
            </p:spPr>
          </p:pic>
        </p:grpSp>
        <p:grpSp>
          <p:nvGrpSpPr>
            <p:cNvPr id="148492" name="Group 12"/>
            <p:cNvGrpSpPr>
              <a:grpSpLocks/>
            </p:cNvGrpSpPr>
            <p:nvPr/>
          </p:nvGrpSpPr>
          <p:grpSpPr bwMode="auto">
            <a:xfrm>
              <a:off x="2400" y="2064"/>
              <a:ext cx="1433" cy="1177"/>
              <a:chOff x="1680" y="2016"/>
              <a:chExt cx="1433" cy="1177"/>
            </a:xfrm>
          </p:grpSpPr>
          <p:pic>
            <p:nvPicPr>
              <p:cNvPr id="148493" name="Picture 13" descr="blossomrose"/>
              <p:cNvPicPr>
                <a:picLocks noChangeAspect="1" noChangeArrowheads="1" noCrop="1"/>
              </p:cNvPicPr>
              <p:nvPr/>
            </p:nvPicPr>
            <p:blipFill>
              <a:blip r:embed="rId5" cstate="print"/>
              <a:srcRect/>
              <a:stretch>
                <a:fillRect/>
              </a:stretch>
            </p:blipFill>
            <p:spPr bwMode="auto">
              <a:xfrm>
                <a:off x="1968" y="2016"/>
                <a:ext cx="751" cy="1081"/>
              </a:xfrm>
              <a:prstGeom prst="rect">
                <a:avLst/>
              </a:prstGeom>
              <a:noFill/>
              <a:ln w="9525">
                <a:noFill/>
                <a:miter lim="800000"/>
                <a:headEnd/>
                <a:tailEnd/>
              </a:ln>
            </p:spPr>
          </p:pic>
          <p:pic>
            <p:nvPicPr>
              <p:cNvPr id="148494" name="Picture 14" descr="blossomrose"/>
              <p:cNvPicPr>
                <a:picLocks noChangeAspect="1" noChangeArrowheads="1" noCrop="1"/>
              </p:cNvPicPr>
              <p:nvPr/>
            </p:nvPicPr>
            <p:blipFill>
              <a:blip r:embed="rId5" cstate="print"/>
              <a:srcRect/>
              <a:stretch>
                <a:fillRect/>
              </a:stretch>
            </p:blipFill>
            <p:spPr bwMode="auto">
              <a:xfrm>
                <a:off x="2496" y="2304"/>
                <a:ext cx="617" cy="889"/>
              </a:xfrm>
              <a:prstGeom prst="rect">
                <a:avLst/>
              </a:prstGeom>
              <a:noFill/>
              <a:ln w="9525">
                <a:noFill/>
                <a:miter lim="800000"/>
                <a:headEnd/>
                <a:tailEnd/>
              </a:ln>
            </p:spPr>
          </p:pic>
          <p:pic>
            <p:nvPicPr>
              <p:cNvPr id="148495" name="Picture 15" descr="blossomrose"/>
              <p:cNvPicPr>
                <a:picLocks noChangeAspect="1" noChangeArrowheads="1" noCrop="1"/>
              </p:cNvPicPr>
              <p:nvPr/>
            </p:nvPicPr>
            <p:blipFill>
              <a:blip r:embed="rId5" cstate="print"/>
              <a:srcRect/>
              <a:stretch>
                <a:fillRect/>
              </a:stretch>
            </p:blipFill>
            <p:spPr bwMode="auto">
              <a:xfrm>
                <a:off x="1680" y="2352"/>
                <a:ext cx="551" cy="793"/>
              </a:xfrm>
              <a:prstGeom prst="rect">
                <a:avLst/>
              </a:prstGeom>
              <a:noFill/>
              <a:ln w="9525">
                <a:noFill/>
                <a:miter lim="800000"/>
                <a:headEnd/>
                <a:tailEnd/>
              </a:ln>
            </p:spPr>
          </p:pic>
        </p:grpSp>
        <p:grpSp>
          <p:nvGrpSpPr>
            <p:cNvPr id="148496" name="Group 16"/>
            <p:cNvGrpSpPr>
              <a:grpSpLocks/>
            </p:cNvGrpSpPr>
            <p:nvPr/>
          </p:nvGrpSpPr>
          <p:grpSpPr bwMode="auto">
            <a:xfrm>
              <a:off x="624" y="2112"/>
              <a:ext cx="1433" cy="1177"/>
              <a:chOff x="1680" y="2016"/>
              <a:chExt cx="1433" cy="1177"/>
            </a:xfrm>
          </p:grpSpPr>
          <p:pic>
            <p:nvPicPr>
              <p:cNvPr id="148497" name="Picture 17" descr="blossomrose"/>
              <p:cNvPicPr>
                <a:picLocks noChangeAspect="1" noChangeArrowheads="1" noCrop="1"/>
              </p:cNvPicPr>
              <p:nvPr/>
            </p:nvPicPr>
            <p:blipFill>
              <a:blip r:embed="rId5" cstate="print"/>
              <a:srcRect/>
              <a:stretch>
                <a:fillRect/>
              </a:stretch>
            </p:blipFill>
            <p:spPr bwMode="auto">
              <a:xfrm>
                <a:off x="1968" y="2016"/>
                <a:ext cx="751" cy="1081"/>
              </a:xfrm>
              <a:prstGeom prst="rect">
                <a:avLst/>
              </a:prstGeom>
              <a:noFill/>
              <a:ln w="9525">
                <a:noFill/>
                <a:miter lim="800000"/>
                <a:headEnd/>
                <a:tailEnd/>
              </a:ln>
            </p:spPr>
          </p:pic>
          <p:pic>
            <p:nvPicPr>
              <p:cNvPr id="148498" name="Picture 18" descr="blossomrose"/>
              <p:cNvPicPr>
                <a:picLocks noChangeAspect="1" noChangeArrowheads="1" noCrop="1"/>
              </p:cNvPicPr>
              <p:nvPr/>
            </p:nvPicPr>
            <p:blipFill>
              <a:blip r:embed="rId5" cstate="print"/>
              <a:srcRect/>
              <a:stretch>
                <a:fillRect/>
              </a:stretch>
            </p:blipFill>
            <p:spPr bwMode="auto">
              <a:xfrm>
                <a:off x="2496" y="2304"/>
                <a:ext cx="617" cy="889"/>
              </a:xfrm>
              <a:prstGeom prst="rect">
                <a:avLst/>
              </a:prstGeom>
              <a:noFill/>
              <a:ln w="9525">
                <a:noFill/>
                <a:miter lim="800000"/>
                <a:headEnd/>
                <a:tailEnd/>
              </a:ln>
            </p:spPr>
          </p:pic>
          <p:pic>
            <p:nvPicPr>
              <p:cNvPr id="148499" name="Picture 19" descr="blossomrose"/>
              <p:cNvPicPr>
                <a:picLocks noChangeAspect="1" noChangeArrowheads="1" noCrop="1"/>
              </p:cNvPicPr>
              <p:nvPr/>
            </p:nvPicPr>
            <p:blipFill>
              <a:blip r:embed="rId5" cstate="print"/>
              <a:srcRect/>
              <a:stretch>
                <a:fillRect/>
              </a:stretch>
            </p:blipFill>
            <p:spPr bwMode="auto">
              <a:xfrm>
                <a:off x="1680" y="2352"/>
                <a:ext cx="551" cy="793"/>
              </a:xfrm>
              <a:prstGeom prst="rect">
                <a:avLst/>
              </a:prstGeom>
              <a:noFill/>
              <a:ln w="9525">
                <a:noFill/>
                <a:miter lim="800000"/>
                <a:headEnd/>
                <a:tailEnd/>
              </a:ln>
            </p:spPr>
          </p:pic>
        </p:grpSp>
      </p:grpSp>
      <p:sp>
        <p:nvSpPr>
          <p:cNvPr id="20" name="Oval 19"/>
          <p:cNvSpPr/>
          <p:nvPr/>
        </p:nvSpPr>
        <p:spPr>
          <a:xfrm>
            <a:off x="7239000" y="53340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pic>
        <p:nvPicPr>
          <p:cNvPr id="148501" name="Picture 5" descr="DOVE"/>
          <p:cNvPicPr>
            <a:picLocks noChangeAspect="1" noChangeArrowheads="1" noCrop="1"/>
          </p:cNvPicPr>
          <p:nvPr/>
        </p:nvPicPr>
        <p:blipFill>
          <a:blip r:embed="rId4" cstate="print"/>
          <a:srcRect/>
          <a:stretch>
            <a:fillRect/>
          </a:stretch>
        </p:blipFill>
        <p:spPr bwMode="auto">
          <a:xfrm rot="20447528" flipH="1">
            <a:off x="5932488" y="369888"/>
            <a:ext cx="1981200" cy="1401762"/>
          </a:xfrm>
          <a:prstGeom prst="rect">
            <a:avLst/>
          </a:prstGeom>
          <a:noFill/>
          <a:ln w="9525">
            <a:noFill/>
            <a:miter lim="800000"/>
            <a:headEnd/>
            <a:tailEnd/>
          </a:ln>
        </p:spPr>
      </p:pic>
      <p:pic>
        <p:nvPicPr>
          <p:cNvPr id="148502" name="Picture 22" descr="8F831D4C86504E53A1502B3F9E6393B7"/>
          <p:cNvPicPr>
            <a:picLocks noChangeAspect="1" noChangeArrowheads="1"/>
          </p:cNvPicPr>
          <p:nvPr/>
        </p:nvPicPr>
        <p:blipFill>
          <a:blip r:embed="rId6" cstate="print"/>
          <a:srcRect/>
          <a:stretch>
            <a:fillRect/>
          </a:stretch>
        </p:blipFill>
        <p:spPr bwMode="auto">
          <a:xfrm>
            <a:off x="3352800" y="2971800"/>
            <a:ext cx="762000" cy="685800"/>
          </a:xfrm>
          <a:prstGeom prst="rect">
            <a:avLst/>
          </a:prstGeom>
          <a:noFill/>
        </p:spPr>
      </p:pic>
      <p:sp>
        <p:nvSpPr>
          <p:cNvPr id="148503" name="Rectangle 23"/>
          <p:cNvSpPr>
            <a:spLocks noChangeArrowheads="1"/>
          </p:cNvSpPr>
          <p:nvPr/>
        </p:nvSpPr>
        <p:spPr bwMode="auto">
          <a:xfrm>
            <a:off x="1371600" y="417513"/>
            <a:ext cx="6400800" cy="801687"/>
          </a:xfrm>
          <a:prstGeom prst="rect">
            <a:avLst/>
          </a:prstGeom>
          <a:noFill/>
          <a:ln w="9525">
            <a:noFill/>
            <a:miter lim="800000"/>
            <a:headEnd/>
            <a:tailEnd/>
          </a:ln>
          <a:effectLst/>
        </p:spPr>
        <p:txBody>
          <a:bodyPr wrap="none" anchor="ctr"/>
          <a:lstStyle/>
          <a:p>
            <a:pPr algn="ctr"/>
            <a:endParaRPr lang="en-US" sz="3200" i="1"/>
          </a:p>
        </p:txBody>
      </p:sp>
      <p:sp>
        <p:nvSpPr>
          <p:cNvPr id="148504" name="WordArt 24"/>
          <p:cNvSpPr>
            <a:spLocks noChangeArrowheads="1" noChangeShapeType="1" noTextEdit="1"/>
          </p:cNvSpPr>
          <p:nvPr/>
        </p:nvSpPr>
        <p:spPr bwMode="auto">
          <a:xfrm>
            <a:off x="1600200" y="2286000"/>
            <a:ext cx="4143375" cy="9144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spTree>
  </p:cSld>
  <p:clrMapOvr>
    <a:masterClrMapping/>
  </p:clrMapOvr>
  <p:transition>
    <p:randomBar dir="vert"/>
    <p:sndAc>
      <p:stSnd>
        <p:snd r:embed="rId2"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1" name="Rectangle 13"/>
          <p:cNvSpPr>
            <a:spLocks noChangeArrowheads="1"/>
          </p:cNvSpPr>
          <p:nvPr/>
        </p:nvSpPr>
        <p:spPr bwMode="auto">
          <a:xfrm>
            <a:off x="2632075" y="411163"/>
            <a:ext cx="3276600" cy="609600"/>
          </a:xfrm>
          <a:prstGeom prst="rect">
            <a:avLst/>
          </a:prstGeom>
          <a:noFill/>
          <a:ln w="9525">
            <a:noFill/>
            <a:miter lim="800000"/>
            <a:headEnd/>
            <a:tailEnd/>
          </a:ln>
          <a:effectLst/>
        </p:spPr>
        <p:txBody>
          <a:bodyPr wrap="none" anchor="ctr"/>
          <a:lstStyle/>
          <a:p>
            <a:pPr algn="ctr"/>
            <a:r>
              <a:rPr lang="en-US" sz="3200"/>
              <a:t>Khoa học</a:t>
            </a:r>
          </a:p>
        </p:txBody>
      </p:sp>
      <p:sp>
        <p:nvSpPr>
          <p:cNvPr id="130065" name="Text Box 17"/>
          <p:cNvSpPr txBox="1">
            <a:spLocks noChangeArrowheads="1"/>
          </p:cNvSpPr>
          <p:nvPr/>
        </p:nvSpPr>
        <p:spPr bwMode="auto">
          <a:xfrm>
            <a:off x="2522538" y="857250"/>
            <a:ext cx="4191000" cy="641350"/>
          </a:xfrm>
          <a:prstGeom prst="rect">
            <a:avLst/>
          </a:prstGeom>
          <a:noFill/>
          <a:ln w="9525">
            <a:noFill/>
            <a:miter lim="800000"/>
            <a:headEnd/>
            <a:tailEnd/>
          </a:ln>
          <a:effectLst/>
        </p:spPr>
        <p:txBody>
          <a:bodyPr>
            <a:spAutoFit/>
          </a:bodyPr>
          <a:lstStyle/>
          <a:p>
            <a:pPr>
              <a:spcBef>
                <a:spcPct val="50000"/>
              </a:spcBef>
            </a:pPr>
            <a:r>
              <a:rPr lang="en-US" sz="3600">
                <a:solidFill>
                  <a:srgbClr val="FF0000"/>
                </a:solidFill>
              </a:rPr>
              <a:t>Nước bị ô nhiễm</a:t>
            </a:r>
          </a:p>
        </p:txBody>
      </p:sp>
      <p:sp>
        <p:nvSpPr>
          <p:cNvPr id="130066" name="Text Box 18"/>
          <p:cNvSpPr txBox="1">
            <a:spLocks noChangeArrowheads="1"/>
          </p:cNvSpPr>
          <p:nvPr/>
        </p:nvSpPr>
        <p:spPr bwMode="auto">
          <a:xfrm>
            <a:off x="185738" y="16764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
        <p:nvSpPr>
          <p:cNvPr id="130067" name="Text Box 19"/>
          <p:cNvSpPr txBox="1">
            <a:spLocks noChangeArrowheads="1"/>
          </p:cNvSpPr>
          <p:nvPr/>
        </p:nvSpPr>
        <p:spPr bwMode="auto">
          <a:xfrm>
            <a:off x="0" y="2438400"/>
            <a:ext cx="5029200" cy="4478338"/>
          </a:xfrm>
          <a:prstGeom prst="rect">
            <a:avLst/>
          </a:prstGeom>
          <a:noFill/>
          <a:ln w="9525">
            <a:noFill/>
            <a:miter lim="800000"/>
            <a:headEnd/>
            <a:tailEnd/>
          </a:ln>
          <a:effectLst/>
        </p:spPr>
        <p:txBody>
          <a:bodyPr>
            <a:spAutoFit/>
          </a:bodyPr>
          <a:lstStyle/>
          <a:p>
            <a:pPr>
              <a:spcBef>
                <a:spcPct val="50000"/>
              </a:spcBef>
            </a:pPr>
            <a:r>
              <a:rPr lang="en-US" sz="3200" b="0">
                <a:solidFill>
                  <a:srgbClr val="0000FF"/>
                </a:solidFill>
              </a:rPr>
              <a:t>Hãy dùng phễu có lót bông để lọc hai chai nước. Một chai chứa nước sông (hồ, ao,...), một chai chứa nước mưa hoặc nước máy. Sau khi lọc, quan sát từng miếng bông. Miếng bông được dùng để lọc chai nước nào bẩn hơn? Tại sao?</a:t>
            </a:r>
          </a:p>
        </p:txBody>
      </p:sp>
      <p:pic>
        <p:nvPicPr>
          <p:cNvPr id="130068" name="Picture 20" descr="Untitled-1 copy"/>
          <p:cNvPicPr>
            <a:picLocks noChangeAspect="1" noChangeArrowheads="1"/>
          </p:cNvPicPr>
          <p:nvPr/>
        </p:nvPicPr>
        <p:blipFill>
          <a:blip r:embed="rId2" cstate="print"/>
          <a:srcRect/>
          <a:stretch>
            <a:fillRect/>
          </a:stretch>
        </p:blipFill>
        <p:spPr bwMode="auto">
          <a:xfrm>
            <a:off x="4953000" y="2362200"/>
            <a:ext cx="4230688" cy="4454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0066"/>
                                        </p:tgtEl>
                                        <p:attrNameLst>
                                          <p:attrName>style.visibility</p:attrName>
                                        </p:attrNameLst>
                                      </p:cBhvr>
                                      <p:to>
                                        <p:strVal val="visible"/>
                                      </p:to>
                                    </p:set>
                                    <p:anim calcmode="lin" valueType="num">
                                      <p:cBhvr>
                                        <p:cTn id="7" dur="500" fill="hold"/>
                                        <p:tgtEl>
                                          <p:spTgt spid="130066"/>
                                        </p:tgtEl>
                                        <p:attrNameLst>
                                          <p:attrName>ppt_w</p:attrName>
                                        </p:attrNameLst>
                                      </p:cBhvr>
                                      <p:tavLst>
                                        <p:tav tm="0">
                                          <p:val>
                                            <p:fltVal val="0"/>
                                          </p:val>
                                        </p:tav>
                                        <p:tav tm="100000">
                                          <p:val>
                                            <p:strVal val="#ppt_w"/>
                                          </p:val>
                                        </p:tav>
                                      </p:tavLst>
                                    </p:anim>
                                    <p:anim calcmode="lin" valueType="num">
                                      <p:cBhvr>
                                        <p:cTn id="8" dur="500" fill="hold"/>
                                        <p:tgtEl>
                                          <p:spTgt spid="13006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0067"/>
                                        </p:tgtEl>
                                        <p:attrNameLst>
                                          <p:attrName>style.visibility</p:attrName>
                                        </p:attrNameLst>
                                      </p:cBhvr>
                                      <p:to>
                                        <p:strVal val="visible"/>
                                      </p:to>
                                    </p:set>
                                    <p:anim calcmode="lin" valueType="num">
                                      <p:cBhvr>
                                        <p:cTn id="13" dur="500" fill="hold"/>
                                        <p:tgtEl>
                                          <p:spTgt spid="130067"/>
                                        </p:tgtEl>
                                        <p:attrNameLst>
                                          <p:attrName>ppt_w</p:attrName>
                                        </p:attrNameLst>
                                      </p:cBhvr>
                                      <p:tavLst>
                                        <p:tav tm="0">
                                          <p:val>
                                            <p:fltVal val="0"/>
                                          </p:val>
                                        </p:tav>
                                        <p:tav tm="100000">
                                          <p:val>
                                            <p:strVal val="#ppt_w"/>
                                          </p:val>
                                        </p:tav>
                                      </p:tavLst>
                                    </p:anim>
                                    <p:anim calcmode="lin" valueType="num">
                                      <p:cBhvr>
                                        <p:cTn id="14" dur="500" fill="hold"/>
                                        <p:tgtEl>
                                          <p:spTgt spid="13006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30068"/>
                                        </p:tgtEl>
                                        <p:attrNameLst>
                                          <p:attrName>style.visibility</p:attrName>
                                        </p:attrNameLst>
                                      </p:cBhvr>
                                      <p:to>
                                        <p:strVal val="visible"/>
                                      </p:to>
                                    </p:set>
                                    <p:anim calcmode="lin" valueType="num">
                                      <p:cBhvr>
                                        <p:cTn id="19" dur="1000" fill="hold"/>
                                        <p:tgtEl>
                                          <p:spTgt spid="130068"/>
                                        </p:tgtEl>
                                        <p:attrNameLst>
                                          <p:attrName>ppt_x</p:attrName>
                                        </p:attrNameLst>
                                      </p:cBhvr>
                                      <p:tavLst>
                                        <p:tav tm="0">
                                          <p:val>
                                            <p:strVal val="#ppt_x-.2"/>
                                          </p:val>
                                        </p:tav>
                                        <p:tav tm="100000">
                                          <p:val>
                                            <p:strVal val="#ppt_x"/>
                                          </p:val>
                                        </p:tav>
                                      </p:tavLst>
                                    </p:anim>
                                    <p:anim calcmode="lin" valueType="num">
                                      <p:cBhvr>
                                        <p:cTn id="20" dur="1000" fill="hold"/>
                                        <p:tgtEl>
                                          <p:spTgt spid="13006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0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6" grpId="0"/>
      <p:bldP spid="1300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1087438" y="133350"/>
            <a:ext cx="6934200" cy="822325"/>
          </a:xfrm>
          <a:prstGeom prst="rect">
            <a:avLst/>
          </a:prstGeom>
          <a:noFill/>
          <a:ln w="9525">
            <a:noFill/>
            <a:miter lim="800000"/>
            <a:headEnd/>
            <a:tailEnd/>
          </a:ln>
          <a:effectLst/>
        </p:spPr>
        <p:txBody>
          <a:bodyPr>
            <a:spAutoFit/>
          </a:bodyPr>
          <a:lstStyle/>
          <a:p>
            <a:pPr algn="ctr"/>
            <a:r>
              <a:rPr lang="en-US" sz="2400" i="1"/>
              <a:t>Thứ ba ngày 4 tháng 11 năm 2013</a:t>
            </a:r>
          </a:p>
          <a:p>
            <a:pPr algn="ctr"/>
            <a:r>
              <a:rPr lang="en-US" sz="2400">
                <a:solidFill>
                  <a:srgbClr val="0000FF"/>
                </a:solidFill>
                <a:effectLst>
                  <a:outerShdw blurRad="38100" dist="38100" dir="2700000" algn="tl">
                    <a:srgbClr val="000000"/>
                  </a:outerShdw>
                </a:effectLst>
              </a:rPr>
              <a:t>KHOA HỌC</a:t>
            </a:r>
            <a:endParaRPr lang="en-US" sz="3600">
              <a:solidFill>
                <a:srgbClr val="FF0000"/>
              </a:solidFill>
              <a:effectLst>
                <a:outerShdw blurRad="38100" dist="38100" dir="2700000" algn="tl">
                  <a:srgbClr val="000000"/>
                </a:outerShdw>
              </a:effectLst>
              <a:cs typeface="Times New Roman" pitchFamily="18" charset="0"/>
            </a:endParaRPr>
          </a:p>
        </p:txBody>
      </p:sp>
      <p:sp>
        <p:nvSpPr>
          <p:cNvPr id="149526" name="WordArt 22"/>
          <p:cNvSpPr>
            <a:spLocks noChangeArrowheads="1" noChangeShapeType="1" noTextEdit="1"/>
          </p:cNvSpPr>
          <p:nvPr/>
        </p:nvSpPr>
        <p:spPr bwMode="auto">
          <a:xfrm>
            <a:off x="2520950" y="881063"/>
            <a:ext cx="4143375" cy="3556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graphicFrame>
        <p:nvGraphicFramePr>
          <p:cNvPr id="149777" name="Group 273"/>
          <p:cNvGraphicFramePr>
            <a:graphicFrameLocks noGrp="1"/>
          </p:cNvGraphicFramePr>
          <p:nvPr>
            <p:ph/>
          </p:nvPr>
        </p:nvGraphicFramePr>
        <p:xfrm>
          <a:off x="560388" y="1981200"/>
          <a:ext cx="8229600" cy="4693920"/>
        </p:xfrm>
        <a:graphic>
          <a:graphicData uri="http://schemas.openxmlformats.org/drawingml/2006/table">
            <a:tbl>
              <a:tblPr/>
              <a:tblGrid>
                <a:gridCol w="4114800"/>
                <a:gridCol w="4114800"/>
              </a:tblGrid>
              <a:tr h="725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NƯỚC MƯA,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NƯỚC MÁY,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NƯỚC SÔNG,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AO , HỒ, …</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49769" name="Group 265"/>
          <p:cNvGrpSpPr>
            <a:grpSpLocks/>
          </p:cNvGrpSpPr>
          <p:nvPr/>
        </p:nvGrpSpPr>
        <p:grpSpPr bwMode="auto">
          <a:xfrm>
            <a:off x="0" y="0"/>
            <a:ext cx="9144000" cy="6880225"/>
            <a:chOff x="0" y="-7"/>
            <a:chExt cx="5800" cy="4334"/>
          </a:xfrm>
        </p:grpSpPr>
        <p:pic>
          <p:nvPicPr>
            <p:cNvPr id="149770" name="Picture 266" descr="muitênchạy2"/>
            <p:cNvPicPr>
              <a:picLocks noChangeAspect="1" noChangeArrowheads="1" noCrop="1"/>
            </p:cNvPicPr>
            <p:nvPr/>
          </p:nvPicPr>
          <p:blipFill>
            <a:blip r:embed="rId3" cstate="print"/>
            <a:srcRect/>
            <a:stretch>
              <a:fillRect/>
            </a:stretch>
          </p:blipFill>
          <p:spPr bwMode="auto">
            <a:xfrm>
              <a:off x="0" y="4176"/>
              <a:ext cx="5760" cy="151"/>
            </a:xfrm>
            <a:prstGeom prst="rect">
              <a:avLst/>
            </a:prstGeom>
            <a:noFill/>
          </p:spPr>
        </p:pic>
        <p:pic>
          <p:nvPicPr>
            <p:cNvPr id="149771" name="Picture 267" descr="muitênchạy2"/>
            <p:cNvPicPr>
              <a:picLocks noChangeAspect="1" noChangeArrowheads="1" noCrop="1"/>
            </p:cNvPicPr>
            <p:nvPr/>
          </p:nvPicPr>
          <p:blipFill>
            <a:blip r:embed="rId3" cstate="print"/>
            <a:srcRect/>
            <a:stretch>
              <a:fillRect/>
            </a:stretch>
          </p:blipFill>
          <p:spPr bwMode="auto">
            <a:xfrm>
              <a:off x="0" y="-7"/>
              <a:ext cx="5760" cy="151"/>
            </a:xfrm>
            <a:prstGeom prst="rect">
              <a:avLst/>
            </a:prstGeom>
            <a:noFill/>
          </p:spPr>
        </p:pic>
        <p:pic>
          <p:nvPicPr>
            <p:cNvPr id="149772" name="Picture 268" descr="muitênchạy2"/>
            <p:cNvPicPr>
              <a:picLocks noChangeAspect="1" noChangeArrowheads="1" noCrop="1"/>
            </p:cNvPicPr>
            <p:nvPr/>
          </p:nvPicPr>
          <p:blipFill>
            <a:blip r:embed="rId3" cstate="print"/>
            <a:srcRect/>
            <a:stretch>
              <a:fillRect/>
            </a:stretch>
          </p:blipFill>
          <p:spPr bwMode="auto">
            <a:xfrm rot="5400000">
              <a:off x="3584" y="2103"/>
              <a:ext cx="4320" cy="113"/>
            </a:xfrm>
            <a:prstGeom prst="rect">
              <a:avLst/>
            </a:prstGeom>
            <a:noFill/>
          </p:spPr>
        </p:pic>
        <p:pic>
          <p:nvPicPr>
            <p:cNvPr id="149773" name="Picture 269" descr="muitênchạy2"/>
            <p:cNvPicPr>
              <a:picLocks noChangeAspect="1" noChangeArrowheads="1" noCrop="1"/>
            </p:cNvPicPr>
            <p:nvPr/>
          </p:nvPicPr>
          <p:blipFill>
            <a:blip r:embed="rId3" cstate="print"/>
            <a:srcRect/>
            <a:stretch>
              <a:fillRect/>
            </a:stretch>
          </p:blipFill>
          <p:spPr bwMode="auto">
            <a:xfrm rot="5400000">
              <a:off x="-2103" y="2103"/>
              <a:ext cx="4320" cy="113"/>
            </a:xfrm>
            <a:prstGeom prst="rect">
              <a:avLst/>
            </a:prstGeom>
            <a:noFill/>
          </p:spPr>
        </p:pic>
      </p:grpSp>
      <p:sp>
        <p:nvSpPr>
          <p:cNvPr id="149776" name="Text Box 272"/>
          <p:cNvSpPr txBox="1">
            <a:spLocks noChangeArrowheads="1"/>
          </p:cNvSpPr>
          <p:nvPr/>
        </p:nvSpPr>
        <p:spPr bwMode="auto">
          <a:xfrm>
            <a:off x="185738" y="12954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par>
                                <p:cTn id="8" presetID="1" presetClass="entr" presetSubtype="0" fill="hold" nodeType="withEffect">
                                  <p:stCondLst>
                                    <p:cond delay="0"/>
                                  </p:stCondLst>
                                  <p:childTnLst>
                                    <p:set>
                                      <p:cBhvr>
                                        <p:cTn id="9" dur="1" fill="hold">
                                          <p:stCondLst>
                                            <p:cond delay="0"/>
                                          </p:stCondLst>
                                        </p:cTn>
                                        <p:tgtEl>
                                          <p:spTgt spid="14976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9777"/>
                                        </p:tgtEl>
                                        <p:attrNameLst>
                                          <p:attrName>style.visibility</p:attrName>
                                        </p:attrNameLst>
                                      </p:cBhvr>
                                      <p:to>
                                        <p:strVal val="visible"/>
                                      </p:to>
                                    </p:set>
                                    <p:anim calcmode="lin" valueType="num">
                                      <p:cBhvr additive="base">
                                        <p:cTn id="14" dur="500" fill="hold"/>
                                        <p:tgtEl>
                                          <p:spTgt spid="149777"/>
                                        </p:tgtEl>
                                        <p:attrNameLst>
                                          <p:attrName>ppt_x</p:attrName>
                                        </p:attrNameLst>
                                      </p:cBhvr>
                                      <p:tavLst>
                                        <p:tav tm="0">
                                          <p:val>
                                            <p:strVal val="#ppt_x"/>
                                          </p:val>
                                        </p:tav>
                                        <p:tav tm="100000">
                                          <p:val>
                                            <p:strVal val="#ppt_x"/>
                                          </p:val>
                                        </p:tav>
                                      </p:tavLst>
                                    </p:anim>
                                    <p:anim calcmode="lin" valueType="num">
                                      <p:cBhvr additive="base">
                                        <p:cTn id="15" dur="500" fill="hold"/>
                                        <p:tgtEl>
                                          <p:spTgt spid="14977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9776"/>
                                        </p:tgtEl>
                                        <p:attrNameLst>
                                          <p:attrName>style.visibility</p:attrName>
                                        </p:attrNameLst>
                                      </p:cBhvr>
                                      <p:to>
                                        <p:strVal val="visible"/>
                                      </p:to>
                                    </p:set>
                                    <p:anim calcmode="lin" valueType="num">
                                      <p:cBhvr additive="base">
                                        <p:cTn id="18" dur="500" fill="hold"/>
                                        <p:tgtEl>
                                          <p:spTgt spid="149776"/>
                                        </p:tgtEl>
                                        <p:attrNameLst>
                                          <p:attrName>ppt_x</p:attrName>
                                        </p:attrNameLst>
                                      </p:cBhvr>
                                      <p:tavLst>
                                        <p:tav tm="0">
                                          <p:val>
                                            <p:strVal val="#ppt_x"/>
                                          </p:val>
                                        </p:tav>
                                        <p:tav tm="100000">
                                          <p:val>
                                            <p:strVal val="#ppt_x"/>
                                          </p:val>
                                        </p:tav>
                                      </p:tavLst>
                                    </p:anim>
                                    <p:anim calcmode="lin" valueType="num">
                                      <p:cBhvr additive="base">
                                        <p:cTn id="19" dur="500" fill="hold"/>
                                        <p:tgtEl>
                                          <p:spTgt spid="149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497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1087438" y="133350"/>
            <a:ext cx="6934200" cy="822325"/>
          </a:xfrm>
          <a:prstGeom prst="rect">
            <a:avLst/>
          </a:prstGeom>
          <a:noFill/>
          <a:ln w="9525">
            <a:noFill/>
            <a:miter lim="800000"/>
            <a:headEnd/>
            <a:tailEnd/>
          </a:ln>
          <a:effectLst/>
        </p:spPr>
        <p:txBody>
          <a:bodyPr>
            <a:spAutoFit/>
          </a:bodyPr>
          <a:lstStyle/>
          <a:p>
            <a:pPr algn="ctr"/>
            <a:r>
              <a:rPr lang="en-US" sz="2400" i="1"/>
              <a:t>Thứ ba ngày 4 tháng 11 năm 2013</a:t>
            </a:r>
          </a:p>
          <a:p>
            <a:pPr algn="ctr"/>
            <a:r>
              <a:rPr lang="en-US" sz="2400">
                <a:solidFill>
                  <a:srgbClr val="0000FF"/>
                </a:solidFill>
                <a:effectLst>
                  <a:outerShdw blurRad="38100" dist="38100" dir="2700000" algn="tl">
                    <a:srgbClr val="000000"/>
                  </a:outerShdw>
                </a:effectLst>
              </a:rPr>
              <a:t>KHOA HỌC</a:t>
            </a:r>
            <a:endParaRPr lang="en-US" sz="3600">
              <a:solidFill>
                <a:srgbClr val="FF0000"/>
              </a:solidFill>
              <a:effectLst>
                <a:outerShdw blurRad="38100" dist="38100" dir="2700000" algn="tl">
                  <a:srgbClr val="000000"/>
                </a:outerShdw>
              </a:effectLst>
              <a:cs typeface="Times New Roman" pitchFamily="18" charset="0"/>
            </a:endParaRPr>
          </a:p>
        </p:txBody>
      </p:sp>
      <p:sp>
        <p:nvSpPr>
          <p:cNvPr id="154627" name="WordArt 3"/>
          <p:cNvSpPr>
            <a:spLocks noChangeArrowheads="1" noChangeShapeType="1" noTextEdit="1"/>
          </p:cNvSpPr>
          <p:nvPr/>
        </p:nvSpPr>
        <p:spPr bwMode="auto">
          <a:xfrm>
            <a:off x="2520950" y="838200"/>
            <a:ext cx="4143375" cy="4318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grpSp>
        <p:nvGrpSpPr>
          <p:cNvPr id="154657" name="Group 33"/>
          <p:cNvGrpSpPr>
            <a:grpSpLocks/>
          </p:cNvGrpSpPr>
          <p:nvPr/>
        </p:nvGrpSpPr>
        <p:grpSpPr bwMode="auto">
          <a:xfrm>
            <a:off x="0" y="0"/>
            <a:ext cx="9144000" cy="6880225"/>
            <a:chOff x="0" y="-7"/>
            <a:chExt cx="5800" cy="4334"/>
          </a:xfrm>
        </p:grpSpPr>
        <p:pic>
          <p:nvPicPr>
            <p:cNvPr id="154658" name="Picture 34" descr="muitênchạy2"/>
            <p:cNvPicPr>
              <a:picLocks noChangeAspect="1" noChangeArrowheads="1" noCrop="1"/>
            </p:cNvPicPr>
            <p:nvPr/>
          </p:nvPicPr>
          <p:blipFill>
            <a:blip r:embed="rId5" cstate="print"/>
            <a:srcRect/>
            <a:stretch>
              <a:fillRect/>
            </a:stretch>
          </p:blipFill>
          <p:spPr bwMode="auto">
            <a:xfrm>
              <a:off x="0" y="4176"/>
              <a:ext cx="5760" cy="151"/>
            </a:xfrm>
            <a:prstGeom prst="rect">
              <a:avLst/>
            </a:prstGeom>
            <a:noFill/>
          </p:spPr>
        </p:pic>
        <p:pic>
          <p:nvPicPr>
            <p:cNvPr id="154659" name="Picture 35" descr="muitênchạy2"/>
            <p:cNvPicPr>
              <a:picLocks noChangeAspect="1" noChangeArrowheads="1" noCrop="1"/>
            </p:cNvPicPr>
            <p:nvPr/>
          </p:nvPicPr>
          <p:blipFill>
            <a:blip r:embed="rId5" cstate="print"/>
            <a:srcRect/>
            <a:stretch>
              <a:fillRect/>
            </a:stretch>
          </p:blipFill>
          <p:spPr bwMode="auto">
            <a:xfrm>
              <a:off x="0" y="-7"/>
              <a:ext cx="5760" cy="151"/>
            </a:xfrm>
            <a:prstGeom prst="rect">
              <a:avLst/>
            </a:prstGeom>
            <a:noFill/>
          </p:spPr>
        </p:pic>
        <p:pic>
          <p:nvPicPr>
            <p:cNvPr id="154660" name="Picture 36" descr="muitênchạy2"/>
            <p:cNvPicPr>
              <a:picLocks noChangeAspect="1" noChangeArrowheads="1" noCrop="1"/>
            </p:cNvPicPr>
            <p:nvPr/>
          </p:nvPicPr>
          <p:blipFill>
            <a:blip r:embed="rId5" cstate="print"/>
            <a:srcRect/>
            <a:stretch>
              <a:fillRect/>
            </a:stretch>
          </p:blipFill>
          <p:spPr bwMode="auto">
            <a:xfrm rot="5400000">
              <a:off x="3584" y="2103"/>
              <a:ext cx="4320" cy="113"/>
            </a:xfrm>
            <a:prstGeom prst="rect">
              <a:avLst/>
            </a:prstGeom>
            <a:noFill/>
          </p:spPr>
        </p:pic>
        <p:pic>
          <p:nvPicPr>
            <p:cNvPr id="154661" name="Picture 37" descr="muitênchạy2"/>
            <p:cNvPicPr>
              <a:picLocks noChangeAspect="1" noChangeArrowheads="1" noCrop="1"/>
            </p:cNvPicPr>
            <p:nvPr/>
          </p:nvPicPr>
          <p:blipFill>
            <a:blip r:embed="rId5" cstate="print"/>
            <a:srcRect/>
            <a:stretch>
              <a:fillRect/>
            </a:stretch>
          </p:blipFill>
          <p:spPr bwMode="auto">
            <a:xfrm rot="5400000">
              <a:off x="-2103" y="2103"/>
              <a:ext cx="4320" cy="113"/>
            </a:xfrm>
            <a:prstGeom prst="rect">
              <a:avLst/>
            </a:prstGeom>
            <a:noFill/>
          </p:spPr>
        </p:pic>
      </p:grpSp>
      <p:graphicFrame>
        <p:nvGraphicFramePr>
          <p:cNvPr id="154699" name="Group 75"/>
          <p:cNvGraphicFramePr>
            <a:graphicFrameLocks noGrp="1"/>
          </p:cNvGraphicFramePr>
          <p:nvPr>
            <p:ph/>
          </p:nvPr>
        </p:nvGraphicFramePr>
        <p:xfrm>
          <a:off x="457200" y="1882775"/>
          <a:ext cx="8229600" cy="4145280"/>
        </p:xfrm>
        <a:graphic>
          <a:graphicData uri="http://schemas.openxmlformats.org/drawingml/2006/table">
            <a:tbl>
              <a:tblPr/>
              <a:tblGrid>
                <a:gridCol w="4114800"/>
                <a:gridCol w="4114800"/>
              </a:tblGrid>
              <a:tr h="998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NƯỚC MƯA,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NƯỚC MÁY,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NƯỚC SÔNG,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Times New Roman" pitchFamily="18" charset="0"/>
                        </a:rPr>
                        <a:t>AO , HỒ, …</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184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694" name="Text Box 70"/>
          <p:cNvSpPr txBox="1">
            <a:spLocks noChangeArrowheads="1"/>
          </p:cNvSpPr>
          <p:nvPr/>
        </p:nvSpPr>
        <p:spPr bwMode="auto">
          <a:xfrm>
            <a:off x="457200" y="2743200"/>
            <a:ext cx="4191000" cy="2713038"/>
          </a:xfrm>
          <a:prstGeom prst="rect">
            <a:avLst/>
          </a:prstGeom>
          <a:noFill/>
          <a:ln w="9525">
            <a:noFill/>
            <a:miter lim="800000"/>
            <a:headEnd/>
            <a:tailEnd/>
          </a:ln>
          <a:effectLst/>
        </p:spPr>
        <p:txBody>
          <a:bodyPr>
            <a:spAutoFit/>
          </a:bodyPr>
          <a:lstStyle/>
          <a:p>
            <a:pPr>
              <a:spcBef>
                <a:spcPct val="50000"/>
              </a:spcBef>
            </a:pPr>
            <a:r>
              <a:rPr lang="en-US" b="0">
                <a:solidFill>
                  <a:srgbClr val="D10115"/>
                </a:solidFill>
                <a:latin typeface=".VnTime" pitchFamily="34" charset="0"/>
              </a:rPr>
              <a:t>       </a:t>
            </a:r>
          </a:p>
          <a:p>
            <a:pPr>
              <a:spcBef>
                <a:spcPct val="50000"/>
              </a:spcBef>
            </a:pPr>
            <a:r>
              <a:rPr lang="en-US">
                <a:solidFill>
                  <a:srgbClr val="3333FF"/>
                </a:solidFill>
                <a:latin typeface=".VnTime" pitchFamily="34" charset="0"/>
              </a:rPr>
              <a:t> </a:t>
            </a:r>
            <a:r>
              <a:rPr lang="en-US" sz="3200"/>
              <a:t>Miếng bông lọc chai nước mưa, nước máy… sạch không có màu hay mùi lạ.</a:t>
            </a:r>
          </a:p>
        </p:txBody>
      </p:sp>
      <p:sp>
        <p:nvSpPr>
          <p:cNvPr id="154700" name="Text Box 76"/>
          <p:cNvSpPr txBox="1">
            <a:spLocks noChangeArrowheads="1"/>
          </p:cNvSpPr>
          <p:nvPr/>
        </p:nvSpPr>
        <p:spPr bwMode="auto">
          <a:xfrm>
            <a:off x="4572000" y="3444875"/>
            <a:ext cx="4191000" cy="2041525"/>
          </a:xfrm>
          <a:prstGeom prst="rect">
            <a:avLst/>
          </a:prstGeom>
          <a:noFill/>
          <a:ln w="9525">
            <a:noFill/>
            <a:miter lim="800000"/>
            <a:headEnd/>
            <a:tailEnd/>
          </a:ln>
          <a:effectLst/>
        </p:spPr>
        <p:txBody>
          <a:bodyPr>
            <a:spAutoFit/>
          </a:bodyPr>
          <a:lstStyle/>
          <a:p>
            <a:pPr>
              <a:spcBef>
                <a:spcPct val="50000"/>
              </a:spcBef>
            </a:pPr>
            <a:r>
              <a:rPr lang="en-US" sz="3200">
                <a:solidFill>
                  <a:srgbClr val="FF3300"/>
                </a:solidFill>
              </a:rPr>
              <a:t>  Miếng bông lọc chai nước sông,</a:t>
            </a:r>
            <a:r>
              <a:rPr lang="en-US">
                <a:solidFill>
                  <a:srgbClr val="FF3300"/>
                </a:solidFill>
              </a:rPr>
              <a:t> </a:t>
            </a:r>
            <a:r>
              <a:rPr lang="en-US" sz="3200">
                <a:solidFill>
                  <a:srgbClr val="FF3300"/>
                </a:solidFill>
              </a:rPr>
              <a:t>ao, hồ, …có màu vàng, có nhiều chất bẩn ...</a:t>
            </a:r>
          </a:p>
        </p:txBody>
      </p:sp>
      <p:sp>
        <p:nvSpPr>
          <p:cNvPr id="154701" name="Text Box 77"/>
          <p:cNvSpPr txBox="1">
            <a:spLocks noChangeArrowheads="1"/>
          </p:cNvSpPr>
          <p:nvPr/>
        </p:nvSpPr>
        <p:spPr bwMode="auto">
          <a:xfrm>
            <a:off x="185738" y="131445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par>
                                <p:cTn id="8" presetID="1" presetClass="entr" presetSubtype="0" fill="hold" nodeType="withEffect">
                                  <p:stCondLst>
                                    <p:cond delay="0"/>
                                  </p:stCondLst>
                                  <p:childTnLst>
                                    <p:set>
                                      <p:cBhvr>
                                        <p:cTn id="9" dur="1" fill="hold">
                                          <p:stCondLst>
                                            <p:cond delay="0"/>
                                          </p:stCondLst>
                                        </p:cTn>
                                        <p:tgtEl>
                                          <p:spTgt spid="15465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54694"/>
                                        </p:tgtEl>
                                        <p:attrNameLst>
                                          <p:attrName>style.visibility</p:attrName>
                                        </p:attrNameLst>
                                      </p:cBhvr>
                                      <p:to>
                                        <p:strVal val="visible"/>
                                      </p:to>
                                    </p:set>
                                    <p:animEffect transition="in" filter="wheel(4)">
                                      <p:cBhvr>
                                        <p:cTn id="14" dur="500"/>
                                        <p:tgtEl>
                                          <p:spTgt spid="154694"/>
                                        </p:tgtEl>
                                      </p:cBhvr>
                                    </p:animEffect>
                                  </p:childTnLst>
                                  <p:subTnLst>
                                    <p:audio>
                                      <p:cMediaNode>
                                        <p:cTn display="0" masterRel="sameClick">
                                          <p:stCondLst>
                                            <p:cond evt="begin" delay="0">
                                              <p:tn val="12"/>
                                            </p:cond>
                                          </p:stCondLst>
                                          <p:endCondLst>
                                            <p:cond evt="onStopAudio" delay="0">
                                              <p:tgtEl>
                                                <p:sldTgt/>
                                              </p:tgtEl>
                                            </p:cond>
                                          </p:endCondLst>
                                        </p:cTn>
                                        <p:tgtEl>
                                          <p:sndTgt r:embed="rId3" name="suction.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54700"/>
                                        </p:tgtEl>
                                        <p:attrNameLst>
                                          <p:attrName>style.visibility</p:attrName>
                                        </p:attrNameLst>
                                      </p:cBhvr>
                                      <p:to>
                                        <p:strVal val="visible"/>
                                      </p:to>
                                    </p:set>
                                    <p:animEffect transition="in" filter="wheel(4)">
                                      <p:cBhvr>
                                        <p:cTn id="19" dur="500"/>
                                        <p:tgtEl>
                                          <p:spTgt spid="154700"/>
                                        </p:tgtEl>
                                      </p:cBhvr>
                                    </p:animEffect>
                                  </p:childTnLst>
                                  <p:subTnLst>
                                    <p:audio>
                                      <p:cMediaNode>
                                        <p:cTn display="0" masterRel="sameClick">
                                          <p:stCondLst>
                                            <p:cond evt="begin" delay="0">
                                              <p:tn val="17"/>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54694" grpId="0"/>
      <p:bldP spid="1547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02" name="WordArt 30"/>
          <p:cNvSpPr>
            <a:spLocks noChangeArrowheads="1" noChangeShapeType="1" noTextEdit="1"/>
          </p:cNvSpPr>
          <p:nvPr/>
        </p:nvSpPr>
        <p:spPr bwMode="auto">
          <a:xfrm>
            <a:off x="2520950" y="1143000"/>
            <a:ext cx="4143375" cy="4572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grpSp>
        <p:nvGrpSpPr>
          <p:cNvPr id="131105" name="Group 33"/>
          <p:cNvGrpSpPr>
            <a:grpSpLocks/>
          </p:cNvGrpSpPr>
          <p:nvPr/>
        </p:nvGrpSpPr>
        <p:grpSpPr bwMode="auto">
          <a:xfrm>
            <a:off x="0" y="0"/>
            <a:ext cx="9144000" cy="6934200"/>
            <a:chOff x="0" y="-24"/>
            <a:chExt cx="5760" cy="4368"/>
          </a:xfrm>
        </p:grpSpPr>
        <p:grpSp>
          <p:nvGrpSpPr>
            <p:cNvPr id="131106" name="Group 34"/>
            <p:cNvGrpSpPr>
              <a:grpSpLocks/>
            </p:cNvGrpSpPr>
            <p:nvPr/>
          </p:nvGrpSpPr>
          <p:grpSpPr bwMode="auto">
            <a:xfrm>
              <a:off x="0" y="-24"/>
              <a:ext cx="5760" cy="4368"/>
              <a:chOff x="0" y="-24"/>
              <a:chExt cx="5760" cy="4368"/>
            </a:xfrm>
          </p:grpSpPr>
          <p:pic>
            <p:nvPicPr>
              <p:cNvPr id="131107" name="Picture 35" descr="ttrtrtr1151380670"/>
              <p:cNvPicPr>
                <a:picLocks noChangeAspect="1" noChangeArrowheads="1" noCrop="1"/>
              </p:cNvPicPr>
              <p:nvPr/>
            </p:nvPicPr>
            <p:blipFill>
              <a:blip r:embed="rId4" cstate="print"/>
              <a:srcRect/>
              <a:stretch>
                <a:fillRect/>
              </a:stretch>
            </p:blipFill>
            <p:spPr bwMode="auto">
              <a:xfrm>
                <a:off x="0" y="-24"/>
                <a:ext cx="5760" cy="144"/>
              </a:xfrm>
              <a:prstGeom prst="rect">
                <a:avLst/>
              </a:prstGeom>
              <a:noFill/>
            </p:spPr>
          </p:pic>
          <p:pic>
            <p:nvPicPr>
              <p:cNvPr id="131108" name="Picture 36" descr="ttrtrtr1151380670"/>
              <p:cNvPicPr>
                <a:picLocks noChangeAspect="1" noChangeArrowheads="1" noCrop="1"/>
              </p:cNvPicPr>
              <p:nvPr/>
            </p:nvPicPr>
            <p:blipFill>
              <a:blip r:embed="rId4" cstate="print"/>
              <a:srcRect/>
              <a:stretch>
                <a:fillRect/>
              </a:stretch>
            </p:blipFill>
            <p:spPr bwMode="auto">
              <a:xfrm rot="5400000">
                <a:off x="3504" y="2064"/>
                <a:ext cx="4320" cy="192"/>
              </a:xfrm>
              <a:prstGeom prst="rect">
                <a:avLst/>
              </a:prstGeom>
              <a:noFill/>
            </p:spPr>
          </p:pic>
          <p:pic>
            <p:nvPicPr>
              <p:cNvPr id="131109" name="Picture 37" descr="ttrtrtr1151380670"/>
              <p:cNvPicPr>
                <a:picLocks noChangeAspect="1" noChangeArrowheads="1" noCrop="1"/>
              </p:cNvPicPr>
              <p:nvPr/>
            </p:nvPicPr>
            <p:blipFill>
              <a:blip r:embed="rId4" cstate="print"/>
              <a:srcRect/>
              <a:stretch>
                <a:fillRect/>
              </a:stretch>
            </p:blipFill>
            <p:spPr bwMode="auto">
              <a:xfrm rot="16200000">
                <a:off x="-2088" y="2088"/>
                <a:ext cx="4320" cy="144"/>
              </a:xfrm>
              <a:prstGeom prst="rect">
                <a:avLst/>
              </a:prstGeom>
              <a:noFill/>
            </p:spPr>
          </p:pic>
          <p:pic>
            <p:nvPicPr>
              <p:cNvPr id="131110" name="Picture 38" descr="ttrtrtr1151380670"/>
              <p:cNvPicPr>
                <a:picLocks noChangeAspect="1" noChangeArrowheads="1" noCrop="1"/>
              </p:cNvPicPr>
              <p:nvPr/>
            </p:nvPicPr>
            <p:blipFill>
              <a:blip r:embed="rId4" cstate="print"/>
              <a:srcRect/>
              <a:stretch>
                <a:fillRect/>
              </a:stretch>
            </p:blipFill>
            <p:spPr bwMode="auto">
              <a:xfrm>
                <a:off x="0" y="4200"/>
                <a:ext cx="5760" cy="144"/>
              </a:xfrm>
              <a:prstGeom prst="rect">
                <a:avLst/>
              </a:prstGeom>
              <a:noFill/>
            </p:spPr>
          </p:pic>
        </p:grpSp>
        <p:grpSp>
          <p:nvGrpSpPr>
            <p:cNvPr id="131111" name="Group 39"/>
            <p:cNvGrpSpPr>
              <a:grpSpLocks/>
            </p:cNvGrpSpPr>
            <p:nvPr/>
          </p:nvGrpSpPr>
          <p:grpSpPr bwMode="auto">
            <a:xfrm>
              <a:off x="0" y="0"/>
              <a:ext cx="5760" cy="4320"/>
              <a:chOff x="0" y="0"/>
              <a:chExt cx="5760" cy="4320"/>
            </a:xfrm>
          </p:grpSpPr>
          <p:pic>
            <p:nvPicPr>
              <p:cNvPr id="131112" name="Picture 40" descr="flower[1][1][1][1]"/>
              <p:cNvPicPr>
                <a:picLocks noChangeAspect="1" noChangeArrowheads="1" noCrop="1"/>
              </p:cNvPicPr>
              <p:nvPr/>
            </p:nvPicPr>
            <p:blipFill>
              <a:blip r:embed="rId5" cstate="print"/>
              <a:srcRect/>
              <a:stretch>
                <a:fillRect/>
              </a:stretch>
            </p:blipFill>
            <p:spPr bwMode="auto">
              <a:xfrm>
                <a:off x="0" y="0"/>
                <a:ext cx="5760" cy="378"/>
              </a:xfrm>
              <a:prstGeom prst="rect">
                <a:avLst/>
              </a:prstGeom>
              <a:noFill/>
            </p:spPr>
          </p:pic>
          <p:pic>
            <p:nvPicPr>
              <p:cNvPr id="131113" name="Picture 41" descr="flower[1][1][1][1]"/>
              <p:cNvPicPr>
                <a:picLocks noChangeAspect="1" noChangeArrowheads="1" noCrop="1"/>
              </p:cNvPicPr>
              <p:nvPr/>
            </p:nvPicPr>
            <p:blipFill>
              <a:blip r:embed="rId5" cstate="print"/>
              <a:srcRect/>
              <a:stretch>
                <a:fillRect/>
              </a:stretch>
            </p:blipFill>
            <p:spPr bwMode="auto">
              <a:xfrm>
                <a:off x="0" y="3942"/>
                <a:ext cx="5760" cy="378"/>
              </a:xfrm>
              <a:prstGeom prst="rect">
                <a:avLst/>
              </a:prstGeom>
              <a:noFill/>
            </p:spPr>
          </p:pic>
          <p:pic>
            <p:nvPicPr>
              <p:cNvPr id="131114" name="Picture 42" descr="flower[1][1][1][1]"/>
              <p:cNvPicPr>
                <a:picLocks noChangeAspect="1" noChangeArrowheads="1" noCrop="1"/>
              </p:cNvPicPr>
              <p:nvPr/>
            </p:nvPicPr>
            <p:blipFill>
              <a:blip r:embed="rId5" cstate="print"/>
              <a:srcRect/>
              <a:stretch>
                <a:fillRect/>
              </a:stretch>
            </p:blipFill>
            <p:spPr bwMode="auto">
              <a:xfrm rot="16200000">
                <a:off x="-1971" y="1971"/>
                <a:ext cx="4320" cy="378"/>
              </a:xfrm>
              <a:prstGeom prst="rect">
                <a:avLst/>
              </a:prstGeom>
              <a:noFill/>
            </p:spPr>
          </p:pic>
          <p:pic>
            <p:nvPicPr>
              <p:cNvPr id="131115" name="Picture 43" descr="flower[1][1][1][1]"/>
              <p:cNvPicPr>
                <a:picLocks noChangeAspect="1" noChangeArrowheads="1" noCrop="1"/>
              </p:cNvPicPr>
              <p:nvPr/>
            </p:nvPicPr>
            <p:blipFill>
              <a:blip r:embed="rId5" cstate="print"/>
              <a:srcRect/>
              <a:stretch>
                <a:fillRect/>
              </a:stretch>
            </p:blipFill>
            <p:spPr bwMode="auto">
              <a:xfrm rot="16200000">
                <a:off x="3411" y="1971"/>
                <a:ext cx="4320" cy="378"/>
              </a:xfrm>
              <a:prstGeom prst="rect">
                <a:avLst/>
              </a:prstGeom>
              <a:noFill/>
            </p:spPr>
          </p:pic>
          <p:pic>
            <p:nvPicPr>
              <p:cNvPr id="131116" name="Picture 44" descr="012"/>
              <p:cNvPicPr>
                <a:picLocks noChangeAspect="1" noChangeArrowheads="1" noCrop="1"/>
              </p:cNvPicPr>
              <p:nvPr/>
            </p:nvPicPr>
            <p:blipFill>
              <a:blip r:embed="rId6" cstate="print"/>
              <a:srcRect/>
              <a:stretch>
                <a:fillRect/>
              </a:stretch>
            </p:blipFill>
            <p:spPr bwMode="auto">
              <a:xfrm>
                <a:off x="0" y="0"/>
                <a:ext cx="816" cy="723"/>
              </a:xfrm>
              <a:prstGeom prst="rect">
                <a:avLst/>
              </a:prstGeom>
              <a:noFill/>
            </p:spPr>
          </p:pic>
          <p:pic>
            <p:nvPicPr>
              <p:cNvPr id="131117" name="Picture 45" descr="012"/>
              <p:cNvPicPr>
                <a:picLocks noChangeAspect="1" noChangeArrowheads="1" noCrop="1"/>
              </p:cNvPicPr>
              <p:nvPr/>
            </p:nvPicPr>
            <p:blipFill>
              <a:blip r:embed="rId6" cstate="print"/>
              <a:srcRect/>
              <a:stretch>
                <a:fillRect/>
              </a:stretch>
            </p:blipFill>
            <p:spPr bwMode="auto">
              <a:xfrm>
                <a:off x="0" y="3597"/>
                <a:ext cx="816" cy="723"/>
              </a:xfrm>
              <a:prstGeom prst="rect">
                <a:avLst/>
              </a:prstGeom>
              <a:noFill/>
            </p:spPr>
          </p:pic>
          <p:pic>
            <p:nvPicPr>
              <p:cNvPr id="131118" name="Picture 46" descr="012"/>
              <p:cNvPicPr>
                <a:picLocks noChangeAspect="1" noChangeArrowheads="1" noCrop="1"/>
              </p:cNvPicPr>
              <p:nvPr/>
            </p:nvPicPr>
            <p:blipFill>
              <a:blip r:embed="rId6" cstate="print"/>
              <a:srcRect/>
              <a:stretch>
                <a:fillRect/>
              </a:stretch>
            </p:blipFill>
            <p:spPr bwMode="auto">
              <a:xfrm rot="10800000">
                <a:off x="4944" y="0"/>
                <a:ext cx="816" cy="723"/>
              </a:xfrm>
              <a:prstGeom prst="rect">
                <a:avLst/>
              </a:prstGeom>
              <a:noFill/>
            </p:spPr>
          </p:pic>
          <p:pic>
            <p:nvPicPr>
              <p:cNvPr id="131119" name="Picture 47" descr="012"/>
              <p:cNvPicPr>
                <a:picLocks noChangeAspect="1" noChangeArrowheads="1" noCrop="1"/>
              </p:cNvPicPr>
              <p:nvPr/>
            </p:nvPicPr>
            <p:blipFill>
              <a:blip r:embed="rId6" cstate="print"/>
              <a:srcRect/>
              <a:stretch>
                <a:fillRect/>
              </a:stretch>
            </p:blipFill>
            <p:spPr bwMode="auto">
              <a:xfrm rot="10800000">
                <a:off x="4944" y="3597"/>
                <a:ext cx="816" cy="723"/>
              </a:xfrm>
              <a:prstGeom prst="rect">
                <a:avLst/>
              </a:prstGeom>
              <a:noFill/>
            </p:spPr>
          </p:pic>
        </p:grpSp>
      </p:grpSp>
      <p:sp>
        <p:nvSpPr>
          <p:cNvPr id="131120" name="Text Box 48"/>
          <p:cNvSpPr txBox="1">
            <a:spLocks noChangeArrowheads="1"/>
          </p:cNvSpPr>
          <p:nvPr/>
        </p:nvSpPr>
        <p:spPr bwMode="auto">
          <a:xfrm>
            <a:off x="490538" y="16764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Tree>
    <p:controls>
      <p:control spid="131103" name="WindowsMediaPlayer1" r:id="rId2" imgW="6095238" imgH="4067743"/>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1120"/>
                                        </p:tgtEl>
                                        <p:attrNameLst>
                                          <p:attrName>style.visibility</p:attrName>
                                        </p:attrNameLst>
                                      </p:cBhvr>
                                      <p:to>
                                        <p:strVal val="visible"/>
                                      </p:to>
                                    </p:set>
                                    <p:anim calcmode="lin" valueType="num">
                                      <p:cBhvr>
                                        <p:cTn id="7" dur="500" fill="hold"/>
                                        <p:tgtEl>
                                          <p:spTgt spid="131120"/>
                                        </p:tgtEl>
                                        <p:attrNameLst>
                                          <p:attrName>ppt_w</p:attrName>
                                        </p:attrNameLst>
                                      </p:cBhvr>
                                      <p:tavLst>
                                        <p:tav tm="0">
                                          <p:val>
                                            <p:fltVal val="0"/>
                                          </p:val>
                                        </p:tav>
                                        <p:tav tm="100000">
                                          <p:val>
                                            <p:strVal val="#ppt_w"/>
                                          </p:val>
                                        </p:tav>
                                      </p:tavLst>
                                    </p:anim>
                                    <p:anim calcmode="lin" valueType="num">
                                      <p:cBhvr>
                                        <p:cTn id="8" dur="500" fill="hold"/>
                                        <p:tgtEl>
                                          <p:spTgt spid="1311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WordArt 3"/>
          <p:cNvSpPr>
            <a:spLocks noChangeArrowheads="1" noChangeShapeType="1" noTextEdit="1"/>
          </p:cNvSpPr>
          <p:nvPr/>
        </p:nvSpPr>
        <p:spPr bwMode="auto">
          <a:xfrm>
            <a:off x="2520950" y="838200"/>
            <a:ext cx="4143375" cy="431800"/>
          </a:xfrm>
          <a:prstGeom prst="rect">
            <a:avLst/>
          </a:prstGeom>
        </p:spPr>
        <p:txBody>
          <a:bodyPr wrap="none" fromWordArt="1">
            <a:prstTxWarp prst="textPlain">
              <a:avLst>
                <a:gd name="adj" fmla="val 50000"/>
              </a:avLst>
            </a:prstTxWarp>
          </a:bodyPr>
          <a:lstStyle/>
          <a:p>
            <a:pPr algn="ctr"/>
            <a:r>
              <a:rPr lang="vi-VN"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rPr>
              <a:t>NƯỚC BỊ Ô NHIỄM</a:t>
            </a:r>
            <a:endParaRPr lang="en-US" sz="3600" kern="10">
              <a:ln w="19050">
                <a:solidFill>
                  <a:srgbClr val="FF3300"/>
                </a:solidFill>
                <a:round/>
                <a:headEnd/>
                <a:tailEnd/>
              </a:ln>
              <a:solidFill>
                <a:srgbClr val="FF3300"/>
              </a:solidFill>
              <a:effectLst>
                <a:outerShdw dist="35921" dir="2700000" algn="ctr" rotWithShape="0">
                  <a:srgbClr val="990000"/>
                </a:outerShdw>
              </a:effectLst>
              <a:latin typeface="Arial Unicode MS"/>
              <a:ea typeface="Arial Unicode MS"/>
              <a:cs typeface="Arial Unicode MS"/>
            </a:endParaRPr>
          </a:p>
        </p:txBody>
      </p:sp>
      <p:grpSp>
        <p:nvGrpSpPr>
          <p:cNvPr id="160772" name="Group 4"/>
          <p:cNvGrpSpPr>
            <a:grpSpLocks/>
          </p:cNvGrpSpPr>
          <p:nvPr/>
        </p:nvGrpSpPr>
        <p:grpSpPr bwMode="auto">
          <a:xfrm>
            <a:off x="0" y="0"/>
            <a:ext cx="9144000" cy="6880225"/>
            <a:chOff x="0" y="-7"/>
            <a:chExt cx="5800" cy="4334"/>
          </a:xfrm>
        </p:grpSpPr>
        <p:pic>
          <p:nvPicPr>
            <p:cNvPr id="160773" name="Picture 5" descr="muitênchạy2"/>
            <p:cNvPicPr>
              <a:picLocks noChangeAspect="1" noChangeArrowheads="1" noCrop="1"/>
            </p:cNvPicPr>
            <p:nvPr/>
          </p:nvPicPr>
          <p:blipFill>
            <a:blip r:embed="rId4" cstate="print"/>
            <a:srcRect/>
            <a:stretch>
              <a:fillRect/>
            </a:stretch>
          </p:blipFill>
          <p:spPr bwMode="auto">
            <a:xfrm>
              <a:off x="0" y="4176"/>
              <a:ext cx="5760" cy="151"/>
            </a:xfrm>
            <a:prstGeom prst="rect">
              <a:avLst/>
            </a:prstGeom>
            <a:noFill/>
          </p:spPr>
        </p:pic>
        <p:pic>
          <p:nvPicPr>
            <p:cNvPr id="160774" name="Picture 6" descr="muitênchạy2"/>
            <p:cNvPicPr>
              <a:picLocks noChangeAspect="1" noChangeArrowheads="1" noCrop="1"/>
            </p:cNvPicPr>
            <p:nvPr/>
          </p:nvPicPr>
          <p:blipFill>
            <a:blip r:embed="rId4" cstate="print"/>
            <a:srcRect/>
            <a:stretch>
              <a:fillRect/>
            </a:stretch>
          </p:blipFill>
          <p:spPr bwMode="auto">
            <a:xfrm>
              <a:off x="0" y="-7"/>
              <a:ext cx="5760" cy="151"/>
            </a:xfrm>
            <a:prstGeom prst="rect">
              <a:avLst/>
            </a:prstGeom>
            <a:noFill/>
          </p:spPr>
        </p:pic>
        <p:pic>
          <p:nvPicPr>
            <p:cNvPr id="160775" name="Picture 7" descr="muitênchạy2"/>
            <p:cNvPicPr>
              <a:picLocks noChangeAspect="1" noChangeArrowheads="1" noCrop="1"/>
            </p:cNvPicPr>
            <p:nvPr/>
          </p:nvPicPr>
          <p:blipFill>
            <a:blip r:embed="rId4" cstate="print"/>
            <a:srcRect/>
            <a:stretch>
              <a:fillRect/>
            </a:stretch>
          </p:blipFill>
          <p:spPr bwMode="auto">
            <a:xfrm rot="5400000">
              <a:off x="3584" y="2103"/>
              <a:ext cx="4320" cy="113"/>
            </a:xfrm>
            <a:prstGeom prst="rect">
              <a:avLst/>
            </a:prstGeom>
            <a:noFill/>
          </p:spPr>
        </p:pic>
        <p:pic>
          <p:nvPicPr>
            <p:cNvPr id="160776" name="Picture 8" descr="muitênchạy2"/>
            <p:cNvPicPr>
              <a:picLocks noChangeAspect="1" noChangeArrowheads="1" noCrop="1"/>
            </p:cNvPicPr>
            <p:nvPr/>
          </p:nvPicPr>
          <p:blipFill>
            <a:blip r:embed="rId4" cstate="print"/>
            <a:srcRect/>
            <a:stretch>
              <a:fillRect/>
            </a:stretch>
          </p:blipFill>
          <p:spPr bwMode="auto">
            <a:xfrm rot="5400000">
              <a:off x="-2103" y="2103"/>
              <a:ext cx="4320" cy="113"/>
            </a:xfrm>
            <a:prstGeom prst="rect">
              <a:avLst/>
            </a:prstGeom>
            <a:noFill/>
          </p:spPr>
        </p:pic>
      </p:grpSp>
      <p:pic>
        <p:nvPicPr>
          <p:cNvPr id="160792" name="Picture 24"/>
          <p:cNvPicPr>
            <a:picLocks noChangeAspect="1" noChangeArrowheads="1"/>
          </p:cNvPicPr>
          <p:nvPr/>
        </p:nvPicPr>
        <p:blipFill>
          <a:blip r:embed="rId5" cstate="print"/>
          <a:srcRect/>
          <a:stretch>
            <a:fillRect/>
          </a:stretch>
        </p:blipFill>
        <p:spPr bwMode="auto">
          <a:xfrm>
            <a:off x="609600" y="2133600"/>
            <a:ext cx="4495800" cy="4038600"/>
          </a:xfrm>
          <a:prstGeom prst="rect">
            <a:avLst/>
          </a:prstGeom>
          <a:noFill/>
          <a:ln w="76200">
            <a:solidFill>
              <a:schemeClr val="tx1"/>
            </a:solidFill>
            <a:miter lim="800000"/>
            <a:headEnd/>
            <a:tailEnd/>
          </a:ln>
          <a:effectLst/>
        </p:spPr>
      </p:pic>
      <p:sp>
        <p:nvSpPr>
          <p:cNvPr id="160793" name="AutoShape 25"/>
          <p:cNvSpPr>
            <a:spLocks noChangeArrowheads="1"/>
          </p:cNvSpPr>
          <p:nvPr/>
        </p:nvSpPr>
        <p:spPr bwMode="auto">
          <a:xfrm>
            <a:off x="5257800" y="2514600"/>
            <a:ext cx="3581400" cy="3124200"/>
          </a:xfrm>
          <a:prstGeom prst="leftArrow">
            <a:avLst>
              <a:gd name="adj1" fmla="val 50000"/>
              <a:gd name="adj2" fmla="val 28659"/>
            </a:avLst>
          </a:prstGeom>
          <a:solidFill>
            <a:srgbClr val="FFFF00"/>
          </a:solidFill>
          <a:ln w="76200">
            <a:solidFill>
              <a:schemeClr val="tx1"/>
            </a:solidFill>
            <a:miter lim="800000"/>
            <a:headEnd/>
            <a:tailEnd/>
          </a:ln>
          <a:effectLst/>
        </p:spPr>
        <p:txBody>
          <a:bodyPr wrap="none" anchor="ctr"/>
          <a:lstStyle/>
          <a:p>
            <a:pPr algn="ctr"/>
            <a:r>
              <a:rPr lang="en-US" sz="3200"/>
              <a:t>Nước sông </a:t>
            </a:r>
          </a:p>
          <a:p>
            <a:pPr algn="ctr"/>
            <a:r>
              <a:rPr lang="en-US" sz="3200"/>
              <a:t>có nhiều phù sa </a:t>
            </a:r>
          </a:p>
          <a:p>
            <a:pPr algn="ctr"/>
            <a:r>
              <a:rPr lang="en-US" sz="3200"/>
              <a:t>nên có màu đục</a:t>
            </a:r>
          </a:p>
        </p:txBody>
      </p:sp>
      <p:sp>
        <p:nvSpPr>
          <p:cNvPr id="160794" name="Text Box 26"/>
          <p:cNvSpPr txBox="1">
            <a:spLocks noChangeArrowheads="1"/>
          </p:cNvSpPr>
          <p:nvPr/>
        </p:nvSpPr>
        <p:spPr bwMode="auto">
          <a:xfrm>
            <a:off x="185738" y="1447800"/>
            <a:ext cx="8653462" cy="519113"/>
          </a:xfrm>
          <a:prstGeom prst="rect">
            <a:avLst/>
          </a:prstGeom>
          <a:noFill/>
          <a:ln w="9525">
            <a:noFill/>
            <a:miter lim="800000"/>
            <a:headEnd/>
            <a:tailEnd/>
          </a:ln>
          <a:effectLst/>
        </p:spPr>
        <p:txBody>
          <a:bodyPr>
            <a:spAutoFit/>
          </a:bodyPr>
          <a:lstStyle/>
          <a:p>
            <a:pPr>
              <a:spcBef>
                <a:spcPct val="50000"/>
              </a:spcBef>
            </a:pPr>
            <a:r>
              <a:rPr lang="en-US">
                <a:solidFill>
                  <a:srgbClr val="CC3300"/>
                </a:solidFill>
              </a:rPr>
              <a:t>1. </a:t>
            </a:r>
            <a:r>
              <a:rPr lang="en-US" u="sng">
                <a:solidFill>
                  <a:srgbClr val="CC3300"/>
                </a:solidFill>
              </a:rPr>
              <a:t>Tìm hiểu một số đặc điểm của nước trong tự nhiên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60792"/>
                                        </p:tgtEl>
                                        <p:attrNameLst>
                                          <p:attrName>style.visibility</p:attrName>
                                        </p:attrNameLst>
                                      </p:cBhvr>
                                      <p:to>
                                        <p:strVal val="visible"/>
                                      </p:to>
                                    </p:set>
                                    <p:animEffect transition="in" filter="checkerboard(across)">
                                      <p:cBhvr>
                                        <p:cTn id="11" dur="500"/>
                                        <p:tgtEl>
                                          <p:spTgt spid="160792"/>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160793"/>
                                        </p:tgtEl>
                                        <p:attrNameLst>
                                          <p:attrName>style.visibility</p:attrName>
                                        </p:attrNameLst>
                                      </p:cBhvr>
                                      <p:to>
                                        <p:strVal val="visible"/>
                                      </p:to>
                                    </p:set>
                                    <p:animEffect transition="in" filter="plus(in)">
                                      <p:cBhvr>
                                        <p:cTn id="16" dur="500"/>
                                        <p:tgtEl>
                                          <p:spTgt spid="160793"/>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879"/>
  <p:tag name="VIOLETTITLE" val="Nước bị ô nhiễm"/>
  <p:tag name="VIOLETLESSON" val="24"/>
  <p:tag name="VIOLETCATID" val="8048925"/>
  <p:tag name="VIOLETSUBJECT" val="Khoa học 4"/>
  <p:tag name="VIOLETSOURCE" val="Thạch Tròn"/>
  <p:tag name="VIOLETAUTHORID" val="5985439"/>
  <p:tag name="VIOLETAUTHORNAME" val="Lâm Quang Thơ"/>
  <p:tag name="VIOLETAUTHORAVATAR" val="5/985/439/avatar.jpg"/>
  <p:tag name="VIOLETAUTHORADDRESS" val="TH Lương Hòa C - Trà Vinh"/>
  <p:tag name="VIOLETAUTHORHOMEPAGE" val="http://violet.vn/lamquangtho"/>
  <p:tag name="VIOLETDATE" val="2014-03-11 23:20:05"/>
  <p:tag name="VIOLETHIT" val="490"/>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2584</TotalTime>
  <Words>1250</Words>
  <Application>Microsoft Office PowerPoint</Application>
  <PresentationFormat>On-screen Show (4:3)</PresentationFormat>
  <Paragraphs>271</Paragraphs>
  <Slides>23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Times New Roman</vt:lpstr>
      <vt:lpstr>Century Gothic</vt:lpstr>
      <vt:lpstr>Arial</vt:lpstr>
      <vt:lpstr>.VnTime</vt:lpstr>
      <vt:lpstr>Wingdings</vt:lpstr>
      <vt:lpstr>Default Design</vt:lpstr>
      <vt:lpstr>Stack of books design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gsc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QUẬN NGŨ HÀNH SƠN  TRƯỜNG TIỂU HỌC LÊ LAI       Người thưc hiện ĐẶNG THỊ SƯƠNG:</dc:title>
  <dc:creator>giangson</dc:creator>
  <cp:lastModifiedBy>Administrator</cp:lastModifiedBy>
  <cp:revision>401</cp:revision>
  <dcterms:created xsi:type="dcterms:W3CDTF">2001-12-31T17:29:12Z</dcterms:created>
  <dcterms:modified xsi:type="dcterms:W3CDTF">2016-12-02T03:56:05Z</dcterms:modified>
</cp:coreProperties>
</file>